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7"/>
  </p:notesMasterIdLst>
  <p:handoutMasterIdLst>
    <p:handoutMasterId r:id="rId38"/>
  </p:handoutMasterIdLst>
  <p:sldIdLst>
    <p:sldId id="306" r:id="rId2"/>
    <p:sldId id="259" r:id="rId3"/>
    <p:sldId id="419" r:id="rId4"/>
    <p:sldId id="423" r:id="rId5"/>
    <p:sldId id="424" r:id="rId6"/>
    <p:sldId id="433" r:id="rId7"/>
    <p:sldId id="434" r:id="rId8"/>
    <p:sldId id="435" r:id="rId9"/>
    <p:sldId id="440" r:id="rId10"/>
    <p:sldId id="396" r:id="rId11"/>
    <p:sldId id="441" r:id="rId12"/>
    <p:sldId id="393" r:id="rId13"/>
    <p:sldId id="402" r:id="rId14"/>
    <p:sldId id="431" r:id="rId15"/>
    <p:sldId id="417" r:id="rId16"/>
    <p:sldId id="438" r:id="rId17"/>
    <p:sldId id="425" r:id="rId18"/>
    <p:sldId id="268" r:id="rId19"/>
    <p:sldId id="442" r:id="rId20"/>
    <p:sldId id="439" r:id="rId21"/>
    <p:sldId id="430" r:id="rId22"/>
    <p:sldId id="411" r:id="rId23"/>
    <p:sldId id="270" r:id="rId24"/>
    <p:sldId id="274" r:id="rId25"/>
    <p:sldId id="280" r:id="rId26"/>
    <p:sldId id="289" r:id="rId27"/>
    <p:sldId id="296" r:id="rId28"/>
    <p:sldId id="404" r:id="rId29"/>
    <p:sldId id="432" r:id="rId30"/>
    <p:sldId id="412" r:id="rId31"/>
    <p:sldId id="427" r:id="rId32"/>
    <p:sldId id="428" r:id="rId33"/>
    <p:sldId id="437" r:id="rId34"/>
    <p:sldId id="429" r:id="rId35"/>
    <p:sldId id="413" r:id="rId36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FDF"/>
    <a:srgbClr val="2EE4F7"/>
    <a:srgbClr val="E6E8FF"/>
    <a:srgbClr val="DAEFC1"/>
    <a:srgbClr val="FFEDDD"/>
    <a:srgbClr val="B233A0"/>
    <a:srgbClr val="146BEC"/>
    <a:srgbClr val="F7F7F7"/>
    <a:srgbClr val="F4F4F4"/>
    <a:srgbClr val="93D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2C240-EA18-574E-8800-E207A2090009}" v="51" dt="2024-09-23T20:44:03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3"/>
    <p:restoredTop sz="94488"/>
  </p:normalViewPr>
  <p:slideViewPr>
    <p:cSldViewPr>
      <p:cViewPr varScale="1">
        <p:scale>
          <a:sx n="155" d="100"/>
          <a:sy n="155" d="100"/>
        </p:scale>
        <p:origin x="200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>
      <p:cViewPr varScale="1">
        <p:scale>
          <a:sx n="165" d="100"/>
          <a:sy n="165" d="100"/>
        </p:scale>
        <p:origin x="20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1C52C240-EA18-574E-8800-E207A2090009}"/>
    <pc:docChg chg="undo custSel addSld delSld modSld sldOrd modMainMaster">
      <pc:chgData name="Colon, Jeffrey M." userId="615143b1-cdee-493d-9a9d-1565ce8666d9" providerId="ADAL" clId="{1C52C240-EA18-574E-8800-E207A2090009}" dt="2024-09-23T20:51:26.920" v="558" actId="6549"/>
      <pc:docMkLst>
        <pc:docMk/>
      </pc:docMkLst>
      <pc:sldChg chg="addSp delSp modSp mod ord">
        <pc:chgData name="Colon, Jeffrey M." userId="615143b1-cdee-493d-9a9d-1565ce8666d9" providerId="ADAL" clId="{1C52C240-EA18-574E-8800-E207A2090009}" dt="2024-09-16T23:03:49.573" v="238" actId="20578"/>
        <pc:sldMkLst>
          <pc:docMk/>
          <pc:sldMk cId="0" sldId="268"/>
        </pc:sldMkLst>
        <pc:spChg chg="mod">
          <ac:chgData name="Colon, Jeffrey M." userId="615143b1-cdee-493d-9a9d-1565ce8666d9" providerId="ADAL" clId="{1C52C240-EA18-574E-8800-E207A2090009}" dt="2024-09-16T22:51:49.066" v="237" actId="20577"/>
          <ac:spMkLst>
            <pc:docMk/>
            <pc:sldMk cId="0" sldId="268"/>
            <ac:spMk id="10" creationId="{36AD39F6-6B0A-534E-B30C-2D7E49B95384}"/>
          </ac:spMkLst>
        </pc:spChg>
        <pc:picChg chg="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7" creationId="{6651AC89-9A12-C04C-8272-8719D0C3D73D}"/>
          </ac:picMkLst>
        </pc:picChg>
        <pc:picChg chg="add del mod">
          <ac:chgData name="Colon, Jeffrey M." userId="615143b1-cdee-493d-9a9d-1565ce8666d9" providerId="ADAL" clId="{1C52C240-EA18-574E-8800-E207A2090009}" dt="2024-09-16T22:51:27.869" v="230" actId="478"/>
          <ac:picMkLst>
            <pc:docMk/>
            <pc:sldMk cId="0" sldId="268"/>
            <ac:picMk id="1026" creationId="{7E950A20-F6BA-1225-DD3A-B90978E014EB}"/>
          </ac:picMkLst>
        </pc:picChg>
        <pc:picChg chg="add mod">
          <ac:chgData name="Colon, Jeffrey M." userId="615143b1-cdee-493d-9a9d-1565ce8666d9" providerId="ADAL" clId="{1C52C240-EA18-574E-8800-E207A2090009}" dt="2024-09-16T22:51:45.405" v="235" actId="14100"/>
          <ac:picMkLst>
            <pc:docMk/>
            <pc:sldMk cId="0" sldId="268"/>
            <ac:picMk id="1028" creationId="{C5704D56-B2DA-8336-4CB4-F61574EF8111}"/>
          </ac:picMkLst>
        </pc:picChg>
      </pc:sldChg>
      <pc:sldChg chg="del">
        <pc:chgData name="Colon, Jeffrey M." userId="615143b1-cdee-493d-9a9d-1565ce8666d9" providerId="ADAL" clId="{1C52C240-EA18-574E-8800-E207A2090009}" dt="2024-09-16T22:20:42.147" v="161" actId="2696"/>
        <pc:sldMkLst>
          <pc:docMk/>
          <pc:sldMk cId="0" sldId="272"/>
        </pc:sldMkLst>
      </pc:sldChg>
      <pc:sldChg chg="addSp delSp modSp mod">
        <pc:chgData name="Colon, Jeffrey M." userId="615143b1-cdee-493d-9a9d-1565ce8666d9" providerId="ADAL" clId="{1C52C240-EA18-574E-8800-E207A2090009}" dt="2024-09-17T02:08:01.951" v="425" actId="14100"/>
        <pc:sldMkLst>
          <pc:docMk/>
          <pc:sldMk cId="0" sldId="393"/>
        </pc:sldMkLst>
        <pc:spChg chg="del">
          <ac:chgData name="Colon, Jeffrey M." userId="615143b1-cdee-493d-9a9d-1565ce8666d9" providerId="ADAL" clId="{1C52C240-EA18-574E-8800-E207A2090009}" dt="2024-09-17T02:07:39.818" v="416" actId="478"/>
          <ac:spMkLst>
            <pc:docMk/>
            <pc:sldMk cId="0" sldId="393"/>
            <ac:spMk id="7" creationId="{316F7B89-2114-FC74-D954-A1146FCE3E6D}"/>
          </ac:spMkLst>
        </pc:spChg>
        <pc:spChg chg="mod">
          <ac:chgData name="Colon, Jeffrey M." userId="615143b1-cdee-493d-9a9d-1565ce8666d9" providerId="ADAL" clId="{1C52C240-EA18-574E-8800-E207A2090009}" dt="2024-09-17T02:06:27.339" v="406" actId="20577"/>
          <ac:spMkLst>
            <pc:docMk/>
            <pc:sldMk cId="0" sldId="393"/>
            <ac:spMk id="28680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6:46.758" v="414" actId="20577"/>
          <ac:spMkLst>
            <pc:docMk/>
            <pc:sldMk cId="0" sldId="393"/>
            <ac:spMk id="28681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7T02:07:44.283" v="419" actId="1076"/>
          <ac:spMkLst>
            <pc:docMk/>
            <pc:sldMk cId="0" sldId="393"/>
            <ac:spMk id="28682" creationId="{00000000-0000-0000-0000-000000000000}"/>
          </ac:spMkLst>
        </pc:spChg>
        <pc:picChg chg="add mod">
          <ac:chgData name="Colon, Jeffrey M." userId="615143b1-cdee-493d-9a9d-1565ce8666d9" providerId="ADAL" clId="{1C52C240-EA18-574E-8800-E207A2090009}" dt="2024-09-17T02:08:01.951" v="425" actId="14100"/>
          <ac:picMkLst>
            <pc:docMk/>
            <pc:sldMk cId="0" sldId="393"/>
            <ac:picMk id="2" creationId="{FB020ED1-9DDE-0245-2BC3-950DF6E410BA}"/>
          </ac:picMkLst>
        </pc:picChg>
        <pc:picChg chg="del">
          <ac:chgData name="Colon, Jeffrey M." userId="615143b1-cdee-493d-9a9d-1565ce8666d9" providerId="ADAL" clId="{1C52C240-EA18-574E-8800-E207A2090009}" dt="2024-09-17T02:07:37.678" v="415" actId="478"/>
          <ac:picMkLst>
            <pc:docMk/>
            <pc:sldMk cId="0" sldId="393"/>
            <ac:picMk id="6" creationId="{47CA065F-E42C-F176-2222-E805E2CB00AC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7T01:55:22.062" v="369" actId="14100"/>
        <pc:sldMkLst>
          <pc:docMk/>
          <pc:sldMk cId="0" sldId="396"/>
        </pc:sldMkLst>
        <pc:spChg chg="mod">
          <ac:chgData name="Colon, Jeffrey M." userId="615143b1-cdee-493d-9a9d-1565ce8666d9" providerId="ADAL" clId="{1C52C240-EA18-574E-8800-E207A2090009}" dt="2024-09-17T01:49:12.786" v="363" actId="20577"/>
          <ac:spMkLst>
            <pc:docMk/>
            <pc:sldMk cId="0" sldId="396"/>
            <ac:spMk id="24580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7T01:55:10.201" v="364" actId="478"/>
          <ac:picMkLst>
            <pc:docMk/>
            <pc:sldMk cId="0" sldId="396"/>
            <ac:picMk id="2" creationId="{1548A779-C207-DC0D-C113-C8B4CB461052}"/>
          </ac:picMkLst>
        </pc:picChg>
        <pc:picChg chg="add mod">
          <ac:chgData name="Colon, Jeffrey M." userId="615143b1-cdee-493d-9a9d-1565ce8666d9" providerId="ADAL" clId="{1C52C240-EA18-574E-8800-E207A2090009}" dt="2024-09-17T01:55:22.062" v="369" actId="14100"/>
          <ac:picMkLst>
            <pc:docMk/>
            <pc:sldMk cId="0" sldId="396"/>
            <ac:picMk id="3" creationId="{58ECA2C9-D88E-0EC1-A989-32344DE0208A}"/>
          </ac:picMkLst>
        </pc:picChg>
      </pc:sldChg>
      <pc:sldChg chg="modSp mod ord">
        <pc:chgData name="Colon, Jeffrey M." userId="615143b1-cdee-493d-9a9d-1565ce8666d9" providerId="ADAL" clId="{1C52C240-EA18-574E-8800-E207A2090009}" dt="2024-09-16T22:21:46.382" v="164" actId="20578"/>
        <pc:sldMkLst>
          <pc:docMk/>
          <pc:sldMk cId="0" sldId="402"/>
        </pc:sldMkLst>
        <pc:graphicFrameChg chg="mod modGraphic">
          <ac:chgData name="Colon, Jeffrey M." userId="615143b1-cdee-493d-9a9d-1565ce8666d9" providerId="ADAL" clId="{1C52C240-EA18-574E-8800-E207A2090009}" dt="2024-09-16T20:17:34.617" v="28" actId="255"/>
          <ac:graphicFrameMkLst>
            <pc:docMk/>
            <pc:sldMk cId="0" sldId="402"/>
            <ac:graphicFrameMk id="8" creationId="{00000000-0000-0000-0000-000000000000}"/>
          </ac:graphicFrameMkLst>
        </pc:graphicFrameChg>
      </pc:sldChg>
      <pc:sldChg chg="addSp delSp modSp mod ord">
        <pc:chgData name="Colon, Jeffrey M." userId="615143b1-cdee-493d-9a9d-1565ce8666d9" providerId="ADAL" clId="{1C52C240-EA18-574E-8800-E207A2090009}" dt="2024-09-16T22:20:55.432" v="162" actId="20578"/>
        <pc:sldMkLst>
          <pc:docMk/>
          <pc:sldMk cId="795623375" sldId="417"/>
        </pc:sldMkLst>
        <pc:spChg chg="mod">
          <ac:chgData name="Colon, Jeffrey M." userId="615143b1-cdee-493d-9a9d-1565ce8666d9" providerId="ADAL" clId="{1C52C240-EA18-574E-8800-E207A2090009}" dt="2024-09-16T21:55:20.078" v="71" actId="20577"/>
          <ac:spMkLst>
            <pc:docMk/>
            <pc:sldMk cId="795623375" sldId="417"/>
            <ac:spMk id="3" creationId="{00000000-0000-0000-0000-000000000000}"/>
          </ac:spMkLst>
        </pc:spChg>
        <pc:spChg chg="mod">
          <ac:chgData name="Colon, Jeffrey M." userId="615143b1-cdee-493d-9a9d-1565ce8666d9" providerId="ADAL" clId="{1C52C240-EA18-574E-8800-E207A2090009}" dt="2024-09-16T21:55:11.439" v="67" actId="20577"/>
          <ac:spMkLst>
            <pc:docMk/>
            <pc:sldMk cId="795623375" sldId="417"/>
            <ac:spMk id="7" creationId="{00000000-0000-0000-0000-000000000000}"/>
          </ac:spMkLst>
        </pc:spChg>
        <pc:picChg chg="del">
          <ac:chgData name="Colon, Jeffrey M." userId="615143b1-cdee-493d-9a9d-1565ce8666d9" providerId="ADAL" clId="{1C52C240-EA18-574E-8800-E207A2090009}" dt="2024-09-16T21:48:44.676" v="43" actId="478"/>
          <ac:picMkLst>
            <pc:docMk/>
            <pc:sldMk cId="795623375" sldId="417"/>
            <ac:picMk id="6" creationId="{3A99F385-2A22-854F-973C-B8DEB786FDC9}"/>
          </ac:picMkLst>
        </pc:picChg>
        <pc:picChg chg="add mod">
          <ac:chgData name="Colon, Jeffrey M." userId="615143b1-cdee-493d-9a9d-1565ce8666d9" providerId="ADAL" clId="{1C52C240-EA18-574E-8800-E207A2090009}" dt="2024-09-16T21:55:01.445" v="49" actId="14100"/>
          <ac:picMkLst>
            <pc:docMk/>
            <pc:sldMk cId="795623375" sldId="417"/>
            <ac:picMk id="8" creationId="{C38E4BFA-8003-6E4B-DC76-BB26AC0F422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0:08:32.986" v="22" actId="14100"/>
        <pc:sldMkLst>
          <pc:docMk/>
          <pc:sldMk cId="1151378609" sldId="419"/>
        </pc:sldMkLst>
        <pc:spChg chg="mod">
          <ac:chgData name="Colon, Jeffrey M." userId="615143b1-cdee-493d-9a9d-1565ce8666d9" providerId="ADAL" clId="{1C52C240-EA18-574E-8800-E207A2090009}" dt="2024-09-16T20:07:34.227" v="4" actId="20577"/>
          <ac:spMkLst>
            <pc:docMk/>
            <pc:sldMk cId="1151378609" sldId="419"/>
            <ac:spMk id="3" creationId="{7037C88F-AE1F-0A48-B9F7-1CACE55E8876}"/>
          </ac:spMkLst>
        </pc:spChg>
        <pc:spChg chg="add del mod">
          <ac:chgData name="Colon, Jeffrey M." userId="615143b1-cdee-493d-9a9d-1565ce8666d9" providerId="ADAL" clId="{1C52C240-EA18-574E-8800-E207A2090009}" dt="2024-09-16T20:07:37.035" v="5" actId="478"/>
          <ac:spMkLst>
            <pc:docMk/>
            <pc:sldMk cId="1151378609" sldId="419"/>
            <ac:spMk id="6" creationId="{A63C7758-997D-0F04-B351-6677892CCAA5}"/>
          </ac:spMkLst>
        </pc:spChg>
        <pc:picChg chg="add mod">
          <ac:chgData name="Colon, Jeffrey M." userId="615143b1-cdee-493d-9a9d-1565ce8666d9" providerId="ADAL" clId="{1C52C240-EA18-574E-8800-E207A2090009}" dt="2024-09-16T20:08:32.986" v="22" actId="14100"/>
          <ac:picMkLst>
            <pc:docMk/>
            <pc:sldMk cId="1151378609" sldId="419"/>
            <ac:picMk id="8" creationId="{6601E080-24CE-21D6-145F-19CA78CAEFA2}"/>
          </ac:picMkLst>
        </pc:picChg>
        <pc:picChg chg="del">
          <ac:chgData name="Colon, Jeffrey M." userId="615143b1-cdee-493d-9a9d-1565ce8666d9" providerId="ADAL" clId="{1C52C240-EA18-574E-8800-E207A2090009}" dt="2024-09-16T20:07:31.401" v="2" actId="478"/>
          <ac:picMkLst>
            <pc:docMk/>
            <pc:sldMk cId="1151378609" sldId="419"/>
            <ac:picMk id="9" creationId="{BE4C30BE-6623-78CA-886B-5CE282E482A2}"/>
          </ac:picMkLst>
        </pc:picChg>
      </pc:sldChg>
      <pc:sldChg chg="modSp del mod">
        <pc:chgData name="Colon, Jeffrey M." userId="615143b1-cdee-493d-9a9d-1565ce8666d9" providerId="ADAL" clId="{1C52C240-EA18-574E-8800-E207A2090009}" dt="2024-09-17T02:03:30.997" v="382" actId="2696"/>
        <pc:sldMkLst>
          <pc:docMk/>
          <pc:sldMk cId="1049731109" sldId="421"/>
        </pc:sldMkLst>
        <pc:spChg chg="mod">
          <ac:chgData name="Colon, Jeffrey M." userId="615143b1-cdee-493d-9a9d-1565ce8666d9" providerId="ADAL" clId="{1C52C240-EA18-574E-8800-E207A2090009}" dt="2024-09-17T01:55:37.900" v="371" actId="20577"/>
          <ac:spMkLst>
            <pc:docMk/>
            <pc:sldMk cId="1049731109" sldId="421"/>
            <ac:spMk id="3" creationId="{76CB2C8C-2631-FD42-ABAA-88E96C4251EF}"/>
          </ac:spMkLst>
        </pc:spChg>
      </pc:sldChg>
      <pc:sldChg chg="addSp delSp modSp mod">
        <pc:chgData name="Colon, Jeffrey M." userId="615143b1-cdee-493d-9a9d-1565ce8666d9" providerId="ADAL" clId="{1C52C240-EA18-574E-8800-E207A2090009}" dt="2024-09-16T20:08:17.969" v="16" actId="14100"/>
        <pc:sldMkLst>
          <pc:docMk/>
          <pc:sldMk cId="1156744537" sldId="423"/>
        </pc:sldMkLst>
        <pc:spChg chg="mod">
          <ac:chgData name="Colon, Jeffrey M." userId="615143b1-cdee-493d-9a9d-1565ce8666d9" providerId="ADAL" clId="{1C52C240-EA18-574E-8800-E207A2090009}" dt="2024-09-16T20:07:42.651" v="7" actId="20577"/>
          <ac:spMkLst>
            <pc:docMk/>
            <pc:sldMk cId="1156744537" sldId="423"/>
            <ac:spMk id="3" creationId="{C89F2188-D467-A646-B290-05A167C61F9B}"/>
          </ac:spMkLst>
        </pc:spChg>
        <pc:spChg chg="add del mod">
          <ac:chgData name="Colon, Jeffrey M." userId="615143b1-cdee-493d-9a9d-1565ce8666d9" providerId="ADAL" clId="{1C52C240-EA18-574E-8800-E207A2090009}" dt="2024-09-16T20:07:49.210" v="9" actId="478"/>
          <ac:spMkLst>
            <pc:docMk/>
            <pc:sldMk cId="1156744537" sldId="423"/>
            <ac:spMk id="6" creationId="{13096AC3-C7D7-0E1B-D3EF-8C7DCBAD8744}"/>
          </ac:spMkLst>
        </pc:spChg>
        <pc:picChg chg="del">
          <ac:chgData name="Colon, Jeffrey M." userId="615143b1-cdee-493d-9a9d-1565ce8666d9" providerId="ADAL" clId="{1C52C240-EA18-574E-8800-E207A2090009}" dt="2024-09-16T20:07:45.887" v="8" actId="478"/>
          <ac:picMkLst>
            <pc:docMk/>
            <pc:sldMk cId="1156744537" sldId="423"/>
            <ac:picMk id="8" creationId="{F5DBD477-200A-0382-2176-4F9E80125F21}"/>
          </ac:picMkLst>
        </pc:picChg>
        <pc:picChg chg="add mod">
          <ac:chgData name="Colon, Jeffrey M." userId="615143b1-cdee-493d-9a9d-1565ce8666d9" providerId="ADAL" clId="{1C52C240-EA18-574E-8800-E207A2090009}" dt="2024-09-16T20:08:17.969" v="16" actId="14100"/>
          <ac:picMkLst>
            <pc:docMk/>
            <pc:sldMk cId="1156744537" sldId="423"/>
            <ac:picMk id="9" creationId="{1517D41A-C91C-7193-F864-C0B68ED23845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09:34.250" v="446" actId="1076"/>
        <pc:sldMkLst>
          <pc:docMk/>
          <pc:sldMk cId="3757109823" sldId="424"/>
        </pc:sldMkLst>
        <pc:spChg chg="mod">
          <ac:chgData name="Colon, Jeffrey M." userId="615143b1-cdee-493d-9a9d-1565ce8666d9" providerId="ADAL" clId="{1C52C240-EA18-574E-8800-E207A2090009}" dt="2024-09-17T02:08:51.841" v="432" actId="20577"/>
          <ac:spMkLst>
            <pc:docMk/>
            <pc:sldMk cId="3757109823" sldId="424"/>
            <ac:spMk id="3" creationId="{8E6A2BA2-0FC8-154D-BA15-B6B39BA78FDE}"/>
          </ac:spMkLst>
        </pc:spChg>
        <pc:spChg chg="add mod">
          <ac:chgData name="Colon, Jeffrey M." userId="615143b1-cdee-493d-9a9d-1565ce8666d9" providerId="ADAL" clId="{1C52C240-EA18-574E-8800-E207A2090009}" dt="2024-09-17T02:09:34.250" v="446" actId="1076"/>
          <ac:spMkLst>
            <pc:docMk/>
            <pc:sldMk cId="3757109823" sldId="424"/>
            <ac:spMk id="7" creationId="{289EEF47-7C6F-2F00-EE2E-3EAEE4E14738}"/>
          </ac:spMkLst>
        </pc:spChg>
        <pc:spChg chg="del mod">
          <ac:chgData name="Colon, Jeffrey M." userId="615143b1-cdee-493d-9a9d-1565ce8666d9" providerId="ADAL" clId="{1C52C240-EA18-574E-8800-E207A2090009}" dt="2024-09-17T02:09:12.364" v="438" actId="478"/>
          <ac:spMkLst>
            <pc:docMk/>
            <pc:sldMk cId="3757109823" sldId="424"/>
            <ac:spMk id="9" creationId="{ABC32415-A4D2-4C7E-9517-995657B9A084}"/>
          </ac:spMkLst>
        </pc:spChg>
        <pc:picChg chg="del">
          <ac:chgData name="Colon, Jeffrey M." userId="615143b1-cdee-493d-9a9d-1565ce8666d9" providerId="ADAL" clId="{1C52C240-EA18-574E-8800-E207A2090009}" dt="2024-09-17T02:08:53.727" v="433" actId="478"/>
          <ac:picMkLst>
            <pc:docMk/>
            <pc:sldMk cId="3757109823" sldId="424"/>
            <ac:picMk id="2" creationId="{E43EF732-E0BF-1F19-3BD8-5C2F724CB1B7}"/>
          </ac:picMkLst>
        </pc:picChg>
        <pc:picChg chg="add mod">
          <ac:chgData name="Colon, Jeffrey M." userId="615143b1-cdee-493d-9a9d-1565ce8666d9" providerId="ADAL" clId="{1C52C240-EA18-574E-8800-E207A2090009}" dt="2024-09-17T02:09:30.750" v="445" actId="14100"/>
          <ac:picMkLst>
            <pc:docMk/>
            <pc:sldMk cId="3757109823" sldId="424"/>
            <ac:picMk id="6" creationId="{3BF7DD4B-986E-F5A3-E74F-C10BC150992E}"/>
          </ac:picMkLst>
        </pc:picChg>
        <pc:cxnChg chg="del">
          <ac:chgData name="Colon, Jeffrey M." userId="615143b1-cdee-493d-9a9d-1565ce8666d9" providerId="ADAL" clId="{1C52C240-EA18-574E-8800-E207A2090009}" dt="2024-09-17T02:09:24.529" v="443" actId="478"/>
          <ac:cxnSpMkLst>
            <pc:docMk/>
            <pc:sldMk cId="3757109823" sldId="424"/>
            <ac:cxnSpMk id="8" creationId="{9C6685DD-FDCC-534E-D829-49C27C6792E9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6T21:23:10.441" v="42" actId="20577"/>
        <pc:sldMkLst>
          <pc:docMk/>
          <pc:sldMk cId="3708379195" sldId="425"/>
        </pc:sldMkLst>
        <pc:spChg chg="mod">
          <ac:chgData name="Colon, Jeffrey M." userId="615143b1-cdee-493d-9a9d-1565ce8666d9" providerId="ADAL" clId="{1C52C240-EA18-574E-8800-E207A2090009}" dt="2024-09-16T21:22:39.394" v="30" actId="20577"/>
          <ac:spMkLst>
            <pc:docMk/>
            <pc:sldMk cId="3708379195" sldId="425"/>
            <ac:spMk id="3" creationId="{E1447186-6C6C-F04C-B24F-769A07821DE2}"/>
          </ac:spMkLst>
        </pc:spChg>
        <pc:spChg chg="add del mod">
          <ac:chgData name="Colon, Jeffrey M." userId="615143b1-cdee-493d-9a9d-1565ce8666d9" providerId="ADAL" clId="{1C52C240-EA18-574E-8800-E207A2090009}" dt="2024-09-16T21:22:56.507" v="32"/>
          <ac:spMkLst>
            <pc:docMk/>
            <pc:sldMk cId="3708379195" sldId="425"/>
            <ac:spMk id="6" creationId="{B5222061-F9ED-A4C7-9274-2E0446119771}"/>
          </ac:spMkLst>
        </pc:spChg>
        <pc:spChg chg="mod">
          <ac:chgData name="Colon, Jeffrey M." userId="615143b1-cdee-493d-9a9d-1565ce8666d9" providerId="ADAL" clId="{1C52C240-EA18-574E-8800-E207A2090009}" dt="2024-09-16T21:23:10.441" v="42" actId="20577"/>
          <ac:spMkLst>
            <pc:docMk/>
            <pc:sldMk cId="3708379195" sldId="425"/>
            <ac:spMk id="8" creationId="{7148EED8-1D66-3C41-A7DC-C9B651F4F5B0}"/>
          </ac:spMkLst>
        </pc:spChg>
        <pc:picChg chg="del">
          <ac:chgData name="Colon, Jeffrey M." userId="615143b1-cdee-493d-9a9d-1565ce8666d9" providerId="ADAL" clId="{1C52C240-EA18-574E-8800-E207A2090009}" dt="2024-09-16T21:22:42.054" v="31" actId="478"/>
          <ac:picMkLst>
            <pc:docMk/>
            <pc:sldMk cId="3708379195" sldId="425"/>
            <ac:picMk id="9" creationId="{4217786A-D673-0093-399B-F3B135C9C584}"/>
          </ac:picMkLst>
        </pc:picChg>
        <pc:picChg chg="add mod">
          <ac:chgData name="Colon, Jeffrey M." userId="615143b1-cdee-493d-9a9d-1565ce8666d9" providerId="ADAL" clId="{1C52C240-EA18-574E-8800-E207A2090009}" dt="2024-09-16T21:23:02.581" v="36" actId="14100"/>
          <ac:picMkLst>
            <pc:docMk/>
            <pc:sldMk cId="3708379195" sldId="425"/>
            <ac:picMk id="10" creationId="{BD4D6EFF-4271-2045-5C0C-B727F411B5B5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20:22.769" v="291" actId="1076"/>
        <pc:sldMkLst>
          <pc:docMk/>
          <pc:sldMk cId="941549676" sldId="428"/>
        </pc:sldMkLst>
        <pc:picChg chg="add mod">
          <ac:chgData name="Colon, Jeffrey M." userId="615143b1-cdee-493d-9a9d-1565ce8666d9" providerId="ADAL" clId="{1C52C240-EA18-574E-8800-E207A2090009}" dt="2024-09-16T23:19:48.370" v="276" actId="14100"/>
          <ac:picMkLst>
            <pc:docMk/>
            <pc:sldMk cId="941549676" sldId="428"/>
            <ac:picMk id="6" creationId="{2ED567DB-74C4-9FB9-F7FE-F1C1859FDB77}"/>
          </ac:picMkLst>
        </pc:picChg>
        <pc:picChg chg="add mod">
          <ac:chgData name="Colon, Jeffrey M." userId="615143b1-cdee-493d-9a9d-1565ce8666d9" providerId="ADAL" clId="{1C52C240-EA18-574E-8800-E207A2090009}" dt="2024-09-16T23:19:52.953" v="277" actId="1076"/>
          <ac:picMkLst>
            <pc:docMk/>
            <pc:sldMk cId="941549676" sldId="428"/>
            <ac:picMk id="8" creationId="{A45CF246-69D8-A13F-F811-84DC4D74C6D2}"/>
          </ac:picMkLst>
        </pc:picChg>
        <pc:picChg chg="del">
          <ac:chgData name="Colon, Jeffrey M." userId="615143b1-cdee-493d-9a9d-1565ce8666d9" providerId="ADAL" clId="{1C52C240-EA18-574E-8800-E207A2090009}" dt="2024-09-16T23:16:47.884" v="258" actId="478"/>
          <ac:picMkLst>
            <pc:docMk/>
            <pc:sldMk cId="941549676" sldId="428"/>
            <ac:picMk id="9" creationId="{5F67E114-3C05-152E-C3A5-236BBDF1E369}"/>
          </ac:picMkLst>
        </pc:picChg>
        <pc:picChg chg="add mod">
          <ac:chgData name="Colon, Jeffrey M." userId="615143b1-cdee-493d-9a9d-1565ce8666d9" providerId="ADAL" clId="{1C52C240-EA18-574E-8800-E207A2090009}" dt="2024-09-16T23:20:22.769" v="291" actId="1076"/>
          <ac:picMkLst>
            <pc:docMk/>
            <pc:sldMk cId="941549676" sldId="428"/>
            <ac:picMk id="11" creationId="{427EAF11-D4A3-9633-1BAA-0BF8E7B939B9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2" creationId="{2DCE098C-7CA5-669F-8D8F-F4C0219694CC}"/>
          </ac:picMkLst>
        </pc:picChg>
        <pc:picChg chg="add mod">
          <ac:chgData name="Colon, Jeffrey M." userId="615143b1-cdee-493d-9a9d-1565ce8666d9" providerId="ADAL" clId="{1C52C240-EA18-574E-8800-E207A2090009}" dt="2024-09-16T23:20:17.567" v="289" actId="1076"/>
          <ac:picMkLst>
            <pc:docMk/>
            <pc:sldMk cId="941549676" sldId="428"/>
            <ac:picMk id="14" creationId="{9712B2C8-4B60-B750-3FF5-D2F647D8E276}"/>
          </ac:picMkLst>
        </pc:picChg>
        <pc:picChg chg="del">
          <ac:chgData name="Colon, Jeffrey M." userId="615143b1-cdee-493d-9a9d-1565ce8666d9" providerId="ADAL" clId="{1C52C240-EA18-574E-8800-E207A2090009}" dt="2024-09-16T23:18:40.487" v="259" actId="478"/>
          <ac:picMkLst>
            <pc:docMk/>
            <pc:sldMk cId="941549676" sldId="428"/>
            <ac:picMk id="15" creationId="{E0CCA394-8060-1232-F27B-4B51A2207B17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2:37:48.916" v="223" actId="14100"/>
        <pc:sldMkLst>
          <pc:docMk/>
          <pc:sldMk cId="3047958870" sldId="430"/>
        </pc:sldMkLst>
        <pc:spChg chg="mod">
          <ac:chgData name="Colon, Jeffrey M." userId="615143b1-cdee-493d-9a9d-1565ce8666d9" providerId="ADAL" clId="{1C52C240-EA18-574E-8800-E207A2090009}" dt="2024-09-16T22:37:22.983" v="214" actId="20577"/>
          <ac:spMkLst>
            <pc:docMk/>
            <pc:sldMk cId="3047958870" sldId="430"/>
            <ac:spMk id="3" creationId="{3ADF9E71-955F-FC4F-8228-4DB2E28F7B68}"/>
          </ac:spMkLst>
        </pc:spChg>
        <pc:picChg chg="add mod">
          <ac:chgData name="Colon, Jeffrey M." userId="615143b1-cdee-493d-9a9d-1565ce8666d9" providerId="ADAL" clId="{1C52C240-EA18-574E-8800-E207A2090009}" dt="2024-09-16T22:37:48.916" v="223" actId="14100"/>
          <ac:picMkLst>
            <pc:docMk/>
            <pc:sldMk cId="3047958870" sldId="430"/>
            <ac:picMk id="6" creationId="{3555963D-E64C-F46F-0196-EB26A6CE5CD2}"/>
          </ac:picMkLst>
        </pc:picChg>
        <pc:picChg chg="del">
          <ac:chgData name="Colon, Jeffrey M." userId="615143b1-cdee-493d-9a9d-1565ce8666d9" providerId="ADAL" clId="{1C52C240-EA18-574E-8800-E207A2090009}" dt="2024-09-16T22:37:19.517" v="212" actId="478"/>
          <ac:picMkLst>
            <pc:docMk/>
            <pc:sldMk cId="3047958870" sldId="430"/>
            <ac:picMk id="7" creationId="{A84EBE16-DF18-7243-B4E1-2F60E0F73388}"/>
          </ac:picMkLst>
        </pc:picChg>
      </pc:sldChg>
      <pc:sldChg chg="addSp delSp modSp mod ord">
        <pc:chgData name="Colon, Jeffrey M." userId="615143b1-cdee-493d-9a9d-1565ce8666d9" providerId="ADAL" clId="{1C52C240-EA18-574E-8800-E207A2090009}" dt="2024-09-16T22:21:32.065" v="163" actId="20578"/>
        <pc:sldMkLst>
          <pc:docMk/>
          <pc:sldMk cId="2822611739" sldId="431"/>
        </pc:sldMkLst>
        <pc:spChg chg="add del mod">
          <ac:chgData name="Colon, Jeffrey M." userId="615143b1-cdee-493d-9a9d-1565ce8666d9" providerId="ADAL" clId="{1C52C240-EA18-574E-8800-E207A2090009}" dt="2024-09-16T22:19:59.588" v="155"/>
          <ac:spMkLst>
            <pc:docMk/>
            <pc:sldMk cId="2822611739" sldId="431"/>
            <ac:spMk id="6" creationId="{A4DD4222-7305-0D77-CF4C-7C6CB00E6ECB}"/>
          </ac:spMkLst>
        </pc:spChg>
        <pc:picChg chg="add mod">
          <ac:chgData name="Colon, Jeffrey M." userId="615143b1-cdee-493d-9a9d-1565ce8666d9" providerId="ADAL" clId="{1C52C240-EA18-574E-8800-E207A2090009}" dt="2024-09-16T22:20:24.398" v="160" actId="14100"/>
          <ac:picMkLst>
            <pc:docMk/>
            <pc:sldMk cId="2822611739" sldId="431"/>
            <ac:picMk id="8" creationId="{1598B836-8D27-E6B9-AAD3-48AD1AB51DD9}"/>
          </ac:picMkLst>
        </pc:picChg>
        <pc:picChg chg="del">
          <ac:chgData name="Colon, Jeffrey M." userId="615143b1-cdee-493d-9a9d-1565ce8666d9" providerId="ADAL" clId="{1C52C240-EA18-574E-8800-E207A2090009}" dt="2024-09-16T22:19:55.224" v="154" actId="478"/>
          <ac:picMkLst>
            <pc:docMk/>
            <pc:sldMk cId="2822611739" sldId="431"/>
            <ac:picMk id="9" creationId="{9492AB65-8830-FBD5-52D4-943EDE296B23}"/>
          </ac:picMkLst>
        </pc:picChg>
      </pc:sldChg>
      <pc:sldChg chg="addSp delSp modSp mod">
        <pc:chgData name="Colon, Jeffrey M." userId="615143b1-cdee-493d-9a9d-1565ce8666d9" providerId="ADAL" clId="{1C52C240-EA18-574E-8800-E207A2090009}" dt="2024-09-16T23:10:02.369" v="257" actId="14100"/>
        <pc:sldMkLst>
          <pc:docMk/>
          <pc:sldMk cId="560124322" sldId="432"/>
        </pc:sldMkLst>
        <pc:spChg chg="mod">
          <ac:chgData name="Colon, Jeffrey M." userId="615143b1-cdee-493d-9a9d-1565ce8666d9" providerId="ADAL" clId="{1C52C240-EA18-574E-8800-E207A2090009}" dt="2024-09-16T23:08:50.177" v="247" actId="20577"/>
          <ac:spMkLst>
            <pc:docMk/>
            <pc:sldMk cId="560124322" sldId="432"/>
            <ac:spMk id="3" creationId="{00000000-0000-0000-0000-000000000000}"/>
          </ac:spMkLst>
        </pc:spChg>
        <pc:spChg chg="add del mod">
          <ac:chgData name="Colon, Jeffrey M." userId="615143b1-cdee-493d-9a9d-1565ce8666d9" providerId="ADAL" clId="{1C52C240-EA18-574E-8800-E207A2090009}" dt="2024-09-16T23:06:50.272" v="241" actId="478"/>
          <ac:spMkLst>
            <pc:docMk/>
            <pc:sldMk cId="560124322" sldId="432"/>
            <ac:spMk id="6" creationId="{CDDA18E2-DF6D-04BC-56E6-B5EE98E1F58A}"/>
          </ac:spMkLst>
        </pc:spChg>
        <pc:spChg chg="add del mod">
          <ac:chgData name="Colon, Jeffrey M." userId="615143b1-cdee-493d-9a9d-1565ce8666d9" providerId="ADAL" clId="{1C52C240-EA18-574E-8800-E207A2090009}" dt="2024-09-16T23:06:56.205" v="243" actId="478"/>
          <ac:spMkLst>
            <pc:docMk/>
            <pc:sldMk cId="560124322" sldId="432"/>
            <ac:spMk id="8" creationId="{48774556-544D-A575-1A7D-F86231110FE1}"/>
          </ac:spMkLst>
        </pc:spChg>
        <pc:spChg chg="add del">
          <ac:chgData name="Colon, Jeffrey M." userId="615143b1-cdee-493d-9a9d-1565ce8666d9" providerId="ADAL" clId="{1C52C240-EA18-574E-8800-E207A2090009}" dt="2024-09-16T23:07:51.284" v="245" actId="22"/>
          <ac:spMkLst>
            <pc:docMk/>
            <pc:sldMk cId="560124322" sldId="432"/>
            <ac:spMk id="11" creationId="{E5858748-BD91-D51F-4245-D742E41D3398}"/>
          </ac:spMkLst>
        </pc:spChg>
        <pc:picChg chg="del">
          <ac:chgData name="Colon, Jeffrey M." userId="615143b1-cdee-493d-9a9d-1565ce8666d9" providerId="ADAL" clId="{1C52C240-EA18-574E-8800-E207A2090009}" dt="2024-09-16T23:06:44.524" v="239" actId="478"/>
          <ac:picMkLst>
            <pc:docMk/>
            <pc:sldMk cId="560124322" sldId="432"/>
            <ac:picMk id="9" creationId="{9A63CED0-11BD-7E7F-8143-F58400D72E47}"/>
          </ac:picMkLst>
        </pc:picChg>
        <pc:picChg chg="add del mod">
          <ac:chgData name="Colon, Jeffrey M." userId="615143b1-cdee-493d-9a9d-1565ce8666d9" providerId="ADAL" clId="{1C52C240-EA18-574E-8800-E207A2090009}" dt="2024-09-16T23:09:13.463" v="250" actId="478"/>
          <ac:picMkLst>
            <pc:docMk/>
            <pc:sldMk cId="560124322" sldId="432"/>
            <ac:picMk id="13" creationId="{7ED70CCF-F360-28F1-61D8-4E32492C92AD}"/>
          </ac:picMkLst>
        </pc:picChg>
        <pc:picChg chg="add mod">
          <ac:chgData name="Colon, Jeffrey M." userId="615143b1-cdee-493d-9a9d-1565ce8666d9" providerId="ADAL" clId="{1C52C240-EA18-574E-8800-E207A2090009}" dt="2024-09-16T23:10:02.369" v="257" actId="14100"/>
          <ac:picMkLst>
            <pc:docMk/>
            <pc:sldMk cId="560124322" sldId="432"/>
            <ac:picMk id="15" creationId="{D6B3D8DF-4BB4-D31F-AE72-97DAA1EAC5B3}"/>
          </ac:picMkLst>
        </pc:picChg>
      </pc:sldChg>
      <pc:sldChg chg="addSp delSp modSp mod delAnim modAnim">
        <pc:chgData name="Colon, Jeffrey M." userId="615143b1-cdee-493d-9a9d-1565ce8666d9" providerId="ADAL" clId="{1C52C240-EA18-574E-8800-E207A2090009}" dt="2024-09-17T02:10:40.448" v="470" actId="478"/>
        <pc:sldMkLst>
          <pc:docMk/>
          <pc:sldMk cId="2258680459" sldId="433"/>
        </pc:sldMkLst>
        <pc:spChg chg="add del mod">
          <ac:chgData name="Colon, Jeffrey M." userId="615143b1-cdee-493d-9a9d-1565ce8666d9" providerId="ADAL" clId="{1C52C240-EA18-574E-8800-E207A2090009}" dt="2024-09-17T02:10:40.448" v="470" actId="478"/>
          <ac:spMkLst>
            <pc:docMk/>
            <pc:sldMk cId="2258680459" sldId="433"/>
            <ac:spMk id="2" creationId="{FF17A50E-4CBF-623A-1E3D-F0B56824B10E}"/>
          </ac:spMkLst>
        </pc:spChg>
        <pc:spChg chg="mod">
          <ac:chgData name="Colon, Jeffrey M." userId="615143b1-cdee-493d-9a9d-1565ce8666d9" providerId="ADAL" clId="{1C52C240-EA18-574E-8800-E207A2090009}" dt="2024-09-17T02:09:46.245" v="453" actId="20577"/>
          <ac:spMkLst>
            <pc:docMk/>
            <pc:sldMk cId="2258680459" sldId="433"/>
            <ac:spMk id="3" creationId="{DE03A09B-F0F4-7ACD-1D4E-D51875323126}"/>
          </ac:spMkLst>
        </pc:spChg>
        <pc:spChg chg="del">
          <ac:chgData name="Colon, Jeffrey M." userId="615143b1-cdee-493d-9a9d-1565ce8666d9" providerId="ADAL" clId="{1C52C240-EA18-574E-8800-E207A2090009}" dt="2024-09-17T02:10:13.957" v="461" actId="478"/>
          <ac:spMkLst>
            <pc:docMk/>
            <pc:sldMk cId="2258680459" sldId="433"/>
            <ac:spMk id="7" creationId="{0C1876BA-6C21-4C22-1240-FE650CE30AED}"/>
          </ac:spMkLst>
        </pc:spChg>
        <pc:spChg chg="add del mod">
          <ac:chgData name="Colon, Jeffrey M." userId="615143b1-cdee-493d-9a9d-1565ce8666d9" providerId="ADAL" clId="{1C52C240-EA18-574E-8800-E207A2090009}" dt="2024-09-17T02:10:10.748" v="459" actId="478"/>
          <ac:spMkLst>
            <pc:docMk/>
            <pc:sldMk cId="2258680459" sldId="433"/>
            <ac:spMk id="10" creationId="{2B6278DE-858B-0696-F07C-3F8F25749D1D}"/>
          </ac:spMkLst>
        </pc:spChg>
        <pc:spChg chg="add mod">
          <ac:chgData name="Colon, Jeffrey M." userId="615143b1-cdee-493d-9a9d-1565ce8666d9" providerId="ADAL" clId="{1C52C240-EA18-574E-8800-E207A2090009}" dt="2024-09-17T02:10:38.502" v="469" actId="1076"/>
          <ac:spMkLst>
            <pc:docMk/>
            <pc:sldMk cId="2258680459" sldId="433"/>
            <ac:spMk id="12" creationId="{8A8867C4-800A-FC3E-C0AC-1711C542B9BC}"/>
          </ac:spMkLst>
        </pc:spChg>
        <pc:picChg chg="del">
          <ac:chgData name="Colon, Jeffrey M." userId="615143b1-cdee-493d-9a9d-1565ce8666d9" providerId="ADAL" clId="{1C52C240-EA18-574E-8800-E207A2090009}" dt="2024-09-17T02:10:01.030" v="458" actId="478"/>
          <ac:picMkLst>
            <pc:docMk/>
            <pc:sldMk cId="2258680459" sldId="433"/>
            <ac:picMk id="6" creationId="{F0DCB4A3-4B5C-3C58-E02E-1BDFEDE91D65}"/>
          </ac:picMkLst>
        </pc:picChg>
        <pc:picChg chg="add mod">
          <ac:chgData name="Colon, Jeffrey M." userId="615143b1-cdee-493d-9a9d-1565ce8666d9" providerId="ADAL" clId="{1C52C240-EA18-574E-8800-E207A2090009}" dt="2024-09-17T02:10:28.400" v="466" actId="14100"/>
          <ac:picMkLst>
            <pc:docMk/>
            <pc:sldMk cId="2258680459" sldId="433"/>
            <ac:picMk id="11" creationId="{21C0192D-D866-2BD7-F45B-2A61AB8CD48C}"/>
          </ac:picMkLst>
        </pc:picChg>
        <pc:cxnChg chg="del">
          <ac:chgData name="Colon, Jeffrey M." userId="615143b1-cdee-493d-9a9d-1565ce8666d9" providerId="ADAL" clId="{1C52C240-EA18-574E-8800-E207A2090009}" dt="2024-09-17T02:10:24.329" v="465" actId="478"/>
          <ac:cxnSpMkLst>
            <pc:docMk/>
            <pc:sldMk cId="2258680459" sldId="433"/>
            <ac:cxnSpMk id="9" creationId="{2E0F9417-1F59-EDE3-C525-6EE85DA40DD3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2:13:32.548" v="487" actId="14100"/>
        <pc:sldMkLst>
          <pc:docMk/>
          <pc:sldMk cId="70483015" sldId="434"/>
        </pc:sldMkLst>
        <pc:spChg chg="mod">
          <ac:chgData name="Colon, Jeffrey M." userId="615143b1-cdee-493d-9a9d-1565ce8666d9" providerId="ADAL" clId="{1C52C240-EA18-574E-8800-E207A2090009}" dt="2024-09-17T02:10:49.380" v="475" actId="6549"/>
          <ac:spMkLst>
            <pc:docMk/>
            <pc:sldMk cId="70483015" sldId="434"/>
            <ac:spMk id="3" creationId="{76A42780-9245-EF10-4B52-CD5548338CC5}"/>
          </ac:spMkLst>
        </pc:spChg>
        <pc:spChg chg="add del mod">
          <ac:chgData name="Colon, Jeffrey M." userId="615143b1-cdee-493d-9a9d-1565ce8666d9" providerId="ADAL" clId="{1C52C240-EA18-574E-8800-E207A2090009}" dt="2024-09-17T02:12:25.010" v="478" actId="478"/>
          <ac:spMkLst>
            <pc:docMk/>
            <pc:sldMk cId="70483015" sldId="434"/>
            <ac:spMk id="7" creationId="{9FC8E87D-0551-552C-C443-429B673CBE88}"/>
          </ac:spMkLst>
        </pc:spChg>
        <pc:picChg chg="del">
          <ac:chgData name="Colon, Jeffrey M." userId="615143b1-cdee-493d-9a9d-1565ce8666d9" providerId="ADAL" clId="{1C52C240-EA18-574E-8800-E207A2090009}" dt="2024-09-17T02:12:22.535" v="477" actId="478"/>
          <ac:picMkLst>
            <pc:docMk/>
            <pc:sldMk cId="70483015" sldId="434"/>
            <ac:picMk id="6" creationId="{AD2F312B-2CC8-4D49-F129-9ED700735F8F}"/>
          </ac:picMkLst>
        </pc:picChg>
        <pc:picChg chg="add mod">
          <ac:chgData name="Colon, Jeffrey M." userId="615143b1-cdee-493d-9a9d-1565ce8666d9" providerId="ADAL" clId="{1C52C240-EA18-574E-8800-E207A2090009}" dt="2024-09-17T02:13:32.548" v="487" actId="14100"/>
          <ac:picMkLst>
            <pc:docMk/>
            <pc:sldMk cId="70483015" sldId="434"/>
            <ac:picMk id="9" creationId="{0DBEE5B4-C655-0680-FA2E-B5D7BA5EC282}"/>
          </ac:picMkLst>
        </pc:picChg>
        <pc:cxnChg chg="del">
          <ac:chgData name="Colon, Jeffrey M." userId="615143b1-cdee-493d-9a9d-1565ce8666d9" providerId="ADAL" clId="{1C52C240-EA18-574E-8800-E207A2090009}" dt="2024-09-17T02:12:08.580" v="476" actId="478"/>
          <ac:cxnSpMkLst>
            <pc:docMk/>
            <pc:sldMk cId="70483015" sldId="434"/>
            <ac:cxnSpMk id="8" creationId="{2C16E76E-574C-0458-B8E0-908D53DFC6A2}"/>
          </ac:cxnSpMkLst>
        </pc:cxnChg>
      </pc:sldChg>
      <pc:sldChg chg="addSp delSp modSp mod">
        <pc:chgData name="Colon, Jeffrey M." userId="615143b1-cdee-493d-9a9d-1565ce8666d9" providerId="ADAL" clId="{1C52C240-EA18-574E-8800-E207A2090009}" dt="2024-09-17T01:43:34.151" v="341" actId="14100"/>
        <pc:sldMkLst>
          <pc:docMk/>
          <pc:sldMk cId="3475653246" sldId="435"/>
        </pc:sldMkLst>
        <pc:spChg chg="mod">
          <ac:chgData name="Colon, Jeffrey M." userId="615143b1-cdee-493d-9a9d-1565ce8666d9" providerId="ADAL" clId="{1C52C240-EA18-574E-8800-E207A2090009}" dt="2024-09-17T01:38:02.134" v="326" actId="6549"/>
          <ac:spMkLst>
            <pc:docMk/>
            <pc:sldMk cId="3475653246" sldId="435"/>
            <ac:spMk id="3" creationId="{26699CD6-A317-A710-462F-30FD2D9D6BB6}"/>
          </ac:spMkLst>
        </pc:spChg>
        <pc:spChg chg="del">
          <ac:chgData name="Colon, Jeffrey M." userId="615143b1-cdee-493d-9a9d-1565ce8666d9" providerId="ADAL" clId="{1C52C240-EA18-574E-8800-E207A2090009}" dt="2024-09-17T01:43:20.136" v="336" actId="478"/>
          <ac:spMkLst>
            <pc:docMk/>
            <pc:sldMk cId="3475653246" sldId="435"/>
            <ac:spMk id="7" creationId="{3BA6F868-3166-7A30-183A-98AEF16C0E20}"/>
          </ac:spMkLst>
        </pc:spChg>
        <pc:spChg chg="add del mod">
          <ac:chgData name="Colon, Jeffrey M." userId="615143b1-cdee-493d-9a9d-1565ce8666d9" providerId="ADAL" clId="{1C52C240-EA18-574E-8800-E207A2090009}" dt="2024-09-17T01:38:34.530" v="327"/>
          <ac:spMkLst>
            <pc:docMk/>
            <pc:sldMk cId="3475653246" sldId="435"/>
            <ac:spMk id="8" creationId="{2FD3798F-A24E-5C1F-69BD-11C66DC385D8}"/>
          </ac:spMkLst>
        </pc:spChg>
        <pc:spChg chg="add del mod">
          <ac:chgData name="Colon, Jeffrey M." userId="615143b1-cdee-493d-9a9d-1565ce8666d9" providerId="ADAL" clId="{1C52C240-EA18-574E-8800-E207A2090009}" dt="2024-09-17T01:43:18.082" v="335" actId="478"/>
          <ac:spMkLst>
            <pc:docMk/>
            <pc:sldMk cId="3475653246" sldId="435"/>
            <ac:spMk id="12" creationId="{E0C353F3-EA43-CB88-56A7-79299CB163D3}"/>
          </ac:spMkLst>
        </pc:spChg>
        <pc:picChg chg="del">
          <ac:chgData name="Colon, Jeffrey M." userId="615143b1-cdee-493d-9a9d-1565ce8666d9" providerId="ADAL" clId="{1C52C240-EA18-574E-8800-E207A2090009}" dt="2024-09-17T01:37:56.718" v="321" actId="478"/>
          <ac:picMkLst>
            <pc:docMk/>
            <pc:sldMk cId="3475653246" sldId="435"/>
            <ac:picMk id="6" creationId="{0A92DDBC-9AF3-E016-F467-E7432AB3DC7D}"/>
          </ac:picMkLst>
        </pc:picChg>
        <pc:picChg chg="add del mod">
          <ac:chgData name="Colon, Jeffrey M." userId="615143b1-cdee-493d-9a9d-1565ce8666d9" providerId="ADAL" clId="{1C52C240-EA18-574E-8800-E207A2090009}" dt="2024-09-17T01:43:07.404" v="334" actId="478"/>
          <ac:picMkLst>
            <pc:docMk/>
            <pc:sldMk cId="3475653246" sldId="435"/>
            <ac:picMk id="10" creationId="{7F911323-AB77-0334-2C31-98BDE154BB1B}"/>
          </ac:picMkLst>
        </pc:picChg>
        <pc:picChg chg="add mod">
          <ac:chgData name="Colon, Jeffrey M." userId="615143b1-cdee-493d-9a9d-1565ce8666d9" providerId="ADAL" clId="{1C52C240-EA18-574E-8800-E207A2090009}" dt="2024-09-17T01:43:34.151" v="341" actId="14100"/>
          <ac:picMkLst>
            <pc:docMk/>
            <pc:sldMk cId="3475653246" sldId="435"/>
            <ac:picMk id="13" creationId="{B2BFFF9C-D532-996F-541E-5A748E660426}"/>
          </ac:picMkLst>
        </pc:picChg>
      </pc:sldChg>
      <pc:sldChg chg="del">
        <pc:chgData name="Colon, Jeffrey M." userId="615143b1-cdee-493d-9a9d-1565ce8666d9" providerId="ADAL" clId="{1C52C240-EA18-574E-8800-E207A2090009}" dt="2024-09-17T01:49:05.365" v="361" actId="2696"/>
        <pc:sldMkLst>
          <pc:docMk/>
          <pc:sldMk cId="1610498212" sldId="436"/>
        </pc:sldMkLst>
      </pc:sldChg>
      <pc:sldChg chg="addSp delSp modSp mod">
        <pc:chgData name="Colon, Jeffrey M." userId="615143b1-cdee-493d-9a9d-1565ce8666d9" providerId="ADAL" clId="{1C52C240-EA18-574E-8800-E207A2090009}" dt="2024-09-16T23:25:03.137" v="315" actId="14100"/>
        <pc:sldMkLst>
          <pc:docMk/>
          <pc:sldMk cId="3288932817" sldId="437"/>
        </pc:sldMkLst>
        <pc:spChg chg="add del mod">
          <ac:chgData name="Colon, Jeffrey M." userId="615143b1-cdee-493d-9a9d-1565ce8666d9" providerId="ADAL" clId="{1C52C240-EA18-574E-8800-E207A2090009}" dt="2024-09-16T23:22:43.984" v="293"/>
          <ac:spMkLst>
            <pc:docMk/>
            <pc:sldMk cId="3288932817" sldId="437"/>
            <ac:spMk id="6" creationId="{59F1DC66-AB46-C164-01B4-8B3431A61722}"/>
          </ac:spMkLst>
        </pc:sp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7" creationId="{4E70731F-25D3-38B7-3D81-4EBD0E065E48}"/>
          </ac:picMkLst>
        </pc:picChg>
        <pc:picChg chg="del">
          <ac:chgData name="Colon, Jeffrey M." userId="615143b1-cdee-493d-9a9d-1565ce8666d9" providerId="ADAL" clId="{1C52C240-EA18-574E-8800-E207A2090009}" dt="2024-09-16T23:22:25.272" v="292" actId="478"/>
          <ac:picMkLst>
            <pc:docMk/>
            <pc:sldMk cId="3288932817" sldId="437"/>
            <ac:picMk id="9" creationId="{57D0A35D-4DFF-3673-9122-671F9D3D0AF7}"/>
          </ac:picMkLst>
        </pc:picChg>
        <pc:picChg chg="add mod">
          <ac:chgData name="Colon, Jeffrey M." userId="615143b1-cdee-493d-9a9d-1565ce8666d9" providerId="ADAL" clId="{1C52C240-EA18-574E-8800-E207A2090009}" dt="2024-09-16T23:23:30.854" v="310" actId="14100"/>
          <ac:picMkLst>
            <pc:docMk/>
            <pc:sldMk cId="3288932817" sldId="437"/>
            <ac:picMk id="10" creationId="{0C151FF1-8CCB-077A-AE2C-E3384499F0E0}"/>
          </ac:picMkLst>
        </pc:picChg>
        <pc:picChg chg="add del mod">
          <ac:chgData name="Colon, Jeffrey M." userId="615143b1-cdee-493d-9a9d-1565ce8666d9" providerId="ADAL" clId="{1C52C240-EA18-574E-8800-E207A2090009}" dt="2024-09-16T23:22:52.838" v="299" actId="478"/>
          <ac:picMkLst>
            <pc:docMk/>
            <pc:sldMk cId="3288932817" sldId="437"/>
            <ac:picMk id="12" creationId="{4236C2B4-3A3F-EC2E-4263-93AD3F92E6E1}"/>
          </ac:picMkLst>
        </pc:picChg>
        <pc:picChg chg="add mod">
          <ac:chgData name="Colon, Jeffrey M." userId="615143b1-cdee-493d-9a9d-1565ce8666d9" providerId="ADAL" clId="{1C52C240-EA18-574E-8800-E207A2090009}" dt="2024-09-16T23:25:03.137" v="315" actId="14100"/>
          <ac:picMkLst>
            <pc:docMk/>
            <pc:sldMk cId="3288932817" sldId="437"/>
            <ac:picMk id="14" creationId="{9DD67A9D-8DAD-0AA5-8050-3E9A0B46F902}"/>
          </ac:picMkLst>
        </pc:picChg>
      </pc:sldChg>
      <pc:sldChg chg="addSp delSp modSp new mod ord">
        <pc:chgData name="Colon, Jeffrey M." userId="615143b1-cdee-493d-9a9d-1565ce8666d9" providerId="ADAL" clId="{1C52C240-EA18-574E-8800-E207A2090009}" dt="2024-09-16T22:22:03.022" v="167" actId="14100"/>
        <pc:sldMkLst>
          <pc:docMk/>
          <pc:sldMk cId="4200515950" sldId="438"/>
        </pc:sldMkLst>
        <pc:spChg chg="del">
          <ac:chgData name="Colon, Jeffrey M." userId="615143b1-cdee-493d-9a9d-1565ce8666d9" providerId="ADAL" clId="{1C52C240-EA18-574E-8800-E207A2090009}" dt="2024-09-16T21:55:53.316" v="73" actId="931"/>
          <ac:spMkLst>
            <pc:docMk/>
            <pc:sldMk cId="4200515950" sldId="438"/>
            <ac:spMk id="2" creationId="{137EC592-ED4D-8D6E-24C2-5E1719538767}"/>
          </ac:spMkLst>
        </pc:spChg>
        <pc:spChg chg="mod">
          <ac:chgData name="Colon, Jeffrey M." userId="615143b1-cdee-493d-9a9d-1565ce8666d9" providerId="ADAL" clId="{1C52C240-EA18-574E-8800-E207A2090009}" dt="2024-09-16T21:57:16.603" v="153" actId="5793"/>
          <ac:spMkLst>
            <pc:docMk/>
            <pc:sldMk cId="4200515950" sldId="438"/>
            <ac:spMk id="3" creationId="{C895970E-1B7F-4FFC-80D4-E83E08A8565B}"/>
          </ac:spMkLst>
        </pc:spChg>
        <pc:picChg chg="add mod">
          <ac:chgData name="Colon, Jeffrey M." userId="615143b1-cdee-493d-9a9d-1565ce8666d9" providerId="ADAL" clId="{1C52C240-EA18-574E-8800-E207A2090009}" dt="2024-09-16T22:22:03.022" v="167" actId="14100"/>
          <ac:picMkLst>
            <pc:docMk/>
            <pc:sldMk cId="4200515950" sldId="438"/>
            <ac:picMk id="7" creationId="{847864E8-D9C2-9694-E79F-E98B41476CA8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6T22:36:58.800" v="211" actId="14100"/>
        <pc:sldMkLst>
          <pc:docMk/>
          <pc:sldMk cId="1215659591" sldId="439"/>
        </pc:sldMkLst>
        <pc:spChg chg="del">
          <ac:chgData name="Colon, Jeffrey M." userId="615143b1-cdee-493d-9a9d-1565ce8666d9" providerId="ADAL" clId="{1C52C240-EA18-574E-8800-E207A2090009}" dt="2024-09-16T22:36:11.991" v="169"/>
          <ac:spMkLst>
            <pc:docMk/>
            <pc:sldMk cId="1215659591" sldId="439"/>
            <ac:spMk id="2" creationId="{C7566DDD-29E2-BEE2-25EC-B83541B0734D}"/>
          </ac:spMkLst>
        </pc:spChg>
        <pc:spChg chg="mod">
          <ac:chgData name="Colon, Jeffrey M." userId="615143b1-cdee-493d-9a9d-1565ce8666d9" providerId="ADAL" clId="{1C52C240-EA18-574E-8800-E207A2090009}" dt="2024-09-16T22:36:37.599" v="208" actId="20577"/>
          <ac:spMkLst>
            <pc:docMk/>
            <pc:sldMk cId="1215659591" sldId="439"/>
            <ac:spMk id="3" creationId="{7B377946-8A43-08CE-6BB5-B676FDC05A4B}"/>
          </ac:spMkLst>
        </pc:spChg>
        <pc:picChg chg="add mod">
          <ac:chgData name="Colon, Jeffrey M." userId="615143b1-cdee-493d-9a9d-1565ce8666d9" providerId="ADAL" clId="{1C52C240-EA18-574E-8800-E207A2090009}" dt="2024-09-16T22:36:58.800" v="211" actId="14100"/>
          <ac:picMkLst>
            <pc:docMk/>
            <pc:sldMk cId="1215659591" sldId="439"/>
            <ac:picMk id="7" creationId="{AF461178-C41A-B8BB-5B16-CDF4C3357C81}"/>
          </ac:picMkLst>
        </pc:picChg>
      </pc:sldChg>
      <pc:sldChg chg="addSp delSp modSp new del mod">
        <pc:chgData name="Colon, Jeffrey M." userId="615143b1-cdee-493d-9a9d-1565ce8666d9" providerId="ADAL" clId="{1C52C240-EA18-574E-8800-E207A2090009}" dt="2024-09-17T01:37:48.646" v="320" actId="2696"/>
        <pc:sldMkLst>
          <pc:docMk/>
          <pc:sldMk cId="830467067" sldId="440"/>
        </pc:sldMkLst>
        <pc:spChg chg="del">
          <ac:chgData name="Colon, Jeffrey M." userId="615143b1-cdee-493d-9a9d-1565ce8666d9" providerId="ADAL" clId="{1C52C240-EA18-574E-8800-E207A2090009}" dt="2024-09-17T01:37:38.289" v="319" actId="478"/>
          <ac:spMkLst>
            <pc:docMk/>
            <pc:sldMk cId="830467067" sldId="440"/>
            <ac:spMk id="2" creationId="{CFB02F58-0954-0619-DF1E-A171AE3BC958}"/>
          </ac:spMkLst>
        </pc:spChg>
        <pc:picChg chg="add mod">
          <ac:chgData name="Colon, Jeffrey M." userId="615143b1-cdee-493d-9a9d-1565ce8666d9" providerId="ADAL" clId="{1C52C240-EA18-574E-8800-E207A2090009}" dt="2024-09-17T01:37:21.316" v="318" actId="1076"/>
          <ac:picMkLst>
            <pc:docMk/>
            <pc:sldMk cId="830467067" sldId="440"/>
            <ac:picMk id="6" creationId="{8913A069-9A16-E624-6B74-603632C0ED0F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1:47:01.255" v="360" actId="20577"/>
        <pc:sldMkLst>
          <pc:docMk/>
          <pc:sldMk cId="977841128" sldId="440"/>
        </pc:sldMkLst>
        <pc:spChg chg="del">
          <ac:chgData name="Colon, Jeffrey M." userId="615143b1-cdee-493d-9a9d-1565ce8666d9" providerId="ADAL" clId="{1C52C240-EA18-574E-8800-E207A2090009}" dt="2024-09-17T01:46:31.569" v="343" actId="478"/>
          <ac:spMkLst>
            <pc:docMk/>
            <pc:sldMk cId="977841128" sldId="440"/>
            <ac:spMk id="2" creationId="{D4ED2117-30E4-B6F1-F576-F9E0F201FE1F}"/>
          </ac:spMkLst>
        </pc:spChg>
        <pc:spChg chg="mod">
          <ac:chgData name="Colon, Jeffrey M." userId="615143b1-cdee-493d-9a9d-1565ce8666d9" providerId="ADAL" clId="{1C52C240-EA18-574E-8800-E207A2090009}" dt="2024-09-17T01:47:01.255" v="360" actId="20577"/>
          <ac:spMkLst>
            <pc:docMk/>
            <pc:sldMk cId="977841128" sldId="440"/>
            <ac:spMk id="3" creationId="{0A86A080-4F34-E668-F14E-460FC0CC6EB0}"/>
          </ac:spMkLst>
        </pc:spChg>
        <pc:picChg chg="add mod">
          <ac:chgData name="Colon, Jeffrey M." userId="615143b1-cdee-493d-9a9d-1565ce8666d9" providerId="ADAL" clId="{1C52C240-EA18-574E-8800-E207A2090009}" dt="2024-09-17T01:46:41.164" v="348" actId="14100"/>
          <ac:picMkLst>
            <pc:docMk/>
            <pc:sldMk cId="977841128" sldId="440"/>
            <ac:picMk id="6" creationId="{B9F5F24A-18EA-6DE9-2AE7-4E487375446B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17T02:02:37.358" v="381" actId="108"/>
        <pc:sldMkLst>
          <pc:docMk/>
          <pc:sldMk cId="1425309206" sldId="441"/>
        </pc:sldMkLst>
        <pc:spChg chg="del">
          <ac:chgData name="Colon, Jeffrey M." userId="615143b1-cdee-493d-9a9d-1565ce8666d9" providerId="ADAL" clId="{1C52C240-EA18-574E-8800-E207A2090009}" dt="2024-09-17T02:01:40.891" v="374" actId="478"/>
          <ac:spMkLst>
            <pc:docMk/>
            <pc:sldMk cId="1425309206" sldId="441"/>
            <ac:spMk id="2" creationId="{770D999F-5ED7-8BF8-0D1D-0B1ED0B15721}"/>
          </ac:spMkLst>
        </pc:spChg>
        <pc:spChg chg="mod">
          <ac:chgData name="Colon, Jeffrey M." userId="615143b1-cdee-493d-9a9d-1565ce8666d9" providerId="ADAL" clId="{1C52C240-EA18-574E-8800-E207A2090009}" dt="2024-09-17T02:01:31.465" v="373"/>
          <ac:spMkLst>
            <pc:docMk/>
            <pc:sldMk cId="1425309206" sldId="441"/>
            <ac:spMk id="3" creationId="{D16DD622-B22B-91B3-C1CD-3C38DC9DEAE8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7" creationId="{86F839F4-F8A3-901A-6116-6FD91B68378E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8" creationId="{B19AF858-8535-9C46-D502-6CF964E05CB5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9" creationId="{767B2843-9708-2838-3DDE-C81ABEF7247F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0" creationId="{B9CBD200-A27F-0493-C956-585F08B997F0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1" creationId="{90E97146-F2D1-9D52-B666-8C4CD98AD064}"/>
          </ac:spMkLst>
        </pc:spChg>
        <pc:spChg chg="add mod">
          <ac:chgData name="Colon, Jeffrey M." userId="615143b1-cdee-493d-9a9d-1565ce8666d9" providerId="ADAL" clId="{1C52C240-EA18-574E-8800-E207A2090009}" dt="2024-09-17T02:02:10.674" v="379"/>
          <ac:spMkLst>
            <pc:docMk/>
            <pc:sldMk cId="1425309206" sldId="441"/>
            <ac:spMk id="12" creationId="{58643E06-EDF2-620F-AFF7-38394B36D14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3" creationId="{09006CDE-1DF0-765E-14E3-830E2F80BD23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4" creationId="{52980CF4-A079-A57B-7564-25020090904B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5" creationId="{85EA78D4-54E8-878C-236B-AC1D2B9AE382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6" creationId="{E5D0166D-0F1B-47A0-2DC9-5B1A0847D525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7" creationId="{874F6711-1DDE-45BC-5E6B-D441DB8EEB70}"/>
          </ac:spMkLst>
        </pc:spChg>
        <pc:spChg chg="add mod">
          <ac:chgData name="Colon, Jeffrey M." userId="615143b1-cdee-493d-9a9d-1565ce8666d9" providerId="ADAL" clId="{1C52C240-EA18-574E-8800-E207A2090009}" dt="2024-09-17T02:02:18.885" v="380"/>
          <ac:spMkLst>
            <pc:docMk/>
            <pc:sldMk cId="1425309206" sldId="441"/>
            <ac:spMk id="18" creationId="{2F77FD95-1B3D-165A-9A59-D2E08D1599E4}"/>
          </ac:spMkLst>
        </pc:spChg>
        <pc:picChg chg="add mod">
          <ac:chgData name="Colon, Jeffrey M." userId="615143b1-cdee-493d-9a9d-1565ce8666d9" providerId="ADAL" clId="{1C52C240-EA18-574E-8800-E207A2090009}" dt="2024-09-17T02:02:37.358" v="381" actId="108"/>
          <ac:picMkLst>
            <pc:docMk/>
            <pc:sldMk cId="1425309206" sldId="441"/>
            <ac:picMk id="6" creationId="{647FD581-98DD-CE30-13CE-4558849F3232}"/>
          </ac:picMkLst>
        </pc:picChg>
      </pc:sldChg>
      <pc:sldChg chg="addSp delSp modSp new mod">
        <pc:chgData name="Colon, Jeffrey M." userId="615143b1-cdee-493d-9a9d-1565ce8666d9" providerId="ADAL" clId="{1C52C240-EA18-574E-8800-E207A2090009}" dt="2024-09-23T20:51:26.920" v="558" actId="6549"/>
        <pc:sldMkLst>
          <pc:docMk/>
          <pc:sldMk cId="2871447779" sldId="442"/>
        </pc:sldMkLst>
        <pc:spChg chg="del mod">
          <ac:chgData name="Colon, Jeffrey M." userId="615143b1-cdee-493d-9a9d-1565ce8666d9" providerId="ADAL" clId="{1C52C240-EA18-574E-8800-E207A2090009}" dt="2024-09-23T20:43:52.278" v="529"/>
          <ac:spMkLst>
            <pc:docMk/>
            <pc:sldMk cId="2871447779" sldId="442"/>
            <ac:spMk id="2" creationId="{D0B200D5-6ADB-8A49-5A32-7B91CF8A9DF7}"/>
          </ac:spMkLst>
        </pc:spChg>
        <pc:spChg chg="mod">
          <ac:chgData name="Colon, Jeffrey M." userId="615143b1-cdee-493d-9a9d-1565ce8666d9" providerId="ADAL" clId="{1C52C240-EA18-574E-8800-E207A2090009}" dt="2024-09-23T20:51:26.920" v="558" actId="6549"/>
          <ac:spMkLst>
            <pc:docMk/>
            <pc:sldMk cId="2871447779" sldId="442"/>
            <ac:spMk id="3" creationId="{01864C00-F9E8-D92A-DA6F-34BF0A70EFA9}"/>
          </ac:spMkLst>
        </pc:spChg>
        <pc:spChg chg="add mod">
          <ac:chgData name="Colon, Jeffrey M." userId="615143b1-cdee-493d-9a9d-1565ce8666d9" providerId="ADAL" clId="{1C52C240-EA18-574E-8800-E207A2090009}" dt="2024-09-23T20:45:39.761" v="554" actId="20577"/>
          <ac:spMkLst>
            <pc:docMk/>
            <pc:sldMk cId="2871447779" sldId="442"/>
            <ac:spMk id="8" creationId="{594E9C2E-AC08-9CCE-6F38-DA6014FE0456}"/>
          </ac:spMkLst>
        </pc:spChg>
        <pc:picChg chg="add mod">
          <ac:chgData name="Colon, Jeffrey M." userId="615143b1-cdee-493d-9a9d-1565ce8666d9" providerId="ADAL" clId="{1C52C240-EA18-574E-8800-E207A2090009}" dt="2024-09-23T20:44:02.294" v="534" actId="14100"/>
          <ac:picMkLst>
            <pc:docMk/>
            <pc:sldMk cId="2871447779" sldId="442"/>
            <ac:picMk id="7" creationId="{07CA8194-0EAA-6AC3-EFF6-1F40905A0430}"/>
          </ac:picMkLst>
        </pc:picChg>
      </pc:sldChg>
      <pc:sldMasterChg chg="modSp mod">
        <pc:chgData name="Colon, Jeffrey M." userId="615143b1-cdee-493d-9a9d-1565ce8666d9" providerId="ADAL" clId="{1C52C240-EA18-574E-8800-E207A2090009}" dt="2024-09-16T19:51:58.950" v="1" actId="20577"/>
        <pc:sldMasterMkLst>
          <pc:docMk/>
          <pc:sldMasterMk cId="1036346032" sldId="2147483674"/>
        </pc:sldMasterMkLst>
        <pc:spChg chg="mod">
          <ac:chgData name="Colon, Jeffrey M." userId="615143b1-cdee-493d-9a9d-1565ce8666d9" providerId="ADAL" clId="{1C52C240-EA18-574E-8800-E207A2090009}" dt="2024-09-16T19:51:58.950" v="1" actId="20577"/>
          <ac:spMkLst>
            <pc:docMk/>
            <pc:sldMasterMk cId="1036346032" sldId="2147483674"/>
            <ac:spMk id="9" creationId="{00000000-0000-0000-0000-000000000000}"/>
          </ac:spMkLst>
        </pc:spChg>
      </pc:sldMasterChg>
    </pc:docChg>
  </pc:docChgLst>
  <pc:docChgLst>
    <pc:chgData name="Jeffrey M. Colon" userId="615143b1-cdee-493d-9a9d-1565ce8666d9" providerId="ADAL" clId="{1C52C240-EA18-574E-8800-E207A2090009}"/>
    <pc:docChg chg="custSel addSld modSld">
      <pc:chgData name="Jeffrey M. Colon" userId="615143b1-cdee-493d-9a9d-1565ce8666d9" providerId="ADAL" clId="{1C52C240-EA18-574E-8800-E207A2090009}" dt="2024-09-17T11:45:46.959" v="73" actId="20577"/>
      <pc:docMkLst>
        <pc:docMk/>
      </pc:docMkLst>
      <pc:sldChg chg="modSp add mod">
        <pc:chgData name="Jeffrey M. Colon" userId="615143b1-cdee-493d-9a9d-1565ce8666d9" providerId="ADAL" clId="{1C52C240-EA18-574E-8800-E207A2090009}" dt="2024-09-17T11:45:46.959" v="73" actId="20577"/>
        <pc:sldMkLst>
          <pc:docMk/>
          <pc:sldMk cId="3622871933" sldId="306"/>
        </pc:sldMkLst>
        <pc:spChg chg="mod">
          <ac:chgData name="Jeffrey M. Colon" userId="615143b1-cdee-493d-9a9d-1565ce8666d9" providerId="ADAL" clId="{1C52C240-EA18-574E-8800-E207A2090009}" dt="2024-09-17T11:45:46.959" v="73" actId="20577"/>
          <ac:spMkLst>
            <pc:docMk/>
            <pc:sldMk cId="3622871933" sldId="306"/>
            <ac:spMk id="4" creationId="{5F26835F-3425-4D22-A3BF-7A8DB7F9F478}"/>
          </ac:spMkLst>
        </pc:spChg>
        <pc:spChg chg="mod">
          <ac:chgData name="Jeffrey M. Colon" userId="615143b1-cdee-493d-9a9d-1565ce8666d9" providerId="ADAL" clId="{1C52C240-EA18-574E-8800-E207A2090009}" dt="2024-09-17T11:45:32.472" v="55" actId="20577"/>
          <ac:spMkLst>
            <pc:docMk/>
            <pc:sldMk cId="3622871933" sldId="306"/>
            <ac:spMk id="6" creationId="{E9ED9786-58D6-4467-A340-9C08B3251F1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charset="0"/>
              </a:defRPr>
            </a:lvl1pPr>
          </a:lstStyle>
          <a:p>
            <a:fld id="{A14A863D-17FF-5C45-9D24-F6481EBEC0A3}" type="slidenum">
              <a:rPr lang="en-US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8056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1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7"/>
            <a:ext cx="5608320" cy="41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6" tIns="45818" rIns="91636" bIns="45818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Calibri"/>
              </a:defRPr>
            </a:lvl1pPr>
          </a:lstStyle>
          <a:p>
            <a:fld id="{26036768-068B-B648-B92E-0F7D13C6EC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3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117AFE81-FFA0-AB49-9BC2-D912D87BDD75}" type="slidenum">
              <a:rPr lang="en-US" sz="1200">
                <a:latin typeface="Calibri"/>
              </a:rPr>
              <a:pPr eaLnBrk="1" hangingPunct="1"/>
              <a:t>2</a:t>
            </a:fld>
            <a:endParaRPr lang="en-US" sz="1200">
              <a:latin typeface="Calibri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7"/>
            <a:ext cx="5140960" cy="4155674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2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5696499A-79E0-C946-AB6D-E6F349D72B02}" type="slidenum">
              <a:rPr lang="en-US" sz="1200">
                <a:latin typeface="Calibri"/>
              </a:rPr>
              <a:pPr eaLnBrk="1" hangingPunct="1"/>
              <a:t>26</a:t>
            </a:fld>
            <a:endParaRPr lang="en-US" sz="1200">
              <a:latin typeface="Calibri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6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E61BCC4E-2686-8B46-AA7E-D768599E367E}" type="slidenum">
              <a:rPr lang="en-US" sz="1200">
                <a:latin typeface="Calibri"/>
              </a:rPr>
              <a:pPr eaLnBrk="1" hangingPunct="1"/>
              <a:t>27</a:t>
            </a:fld>
            <a:endParaRPr lang="en-US" sz="1200">
              <a:latin typeface="Calibri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5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3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36768-068B-B648-B92E-0F7D13C6E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06A3A6D-F52E-1943-9DCC-7DE7CCC49168}" type="slidenum">
              <a:rPr lang="en-US" sz="1200">
                <a:latin typeface="Calibri"/>
              </a:rPr>
              <a:pPr eaLnBrk="1" hangingPunct="1"/>
              <a:t>10</a:t>
            </a:fld>
            <a:endParaRPr lang="en-US" sz="1200">
              <a:latin typeface="Calibri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2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37FE6A4D-290A-FC47-87FD-DB55D6C82FA6}" type="slidenum">
              <a:rPr lang="en-US" sz="1200">
                <a:latin typeface="Calibri"/>
              </a:rPr>
              <a:pPr eaLnBrk="1" hangingPunct="1"/>
              <a:t>12</a:t>
            </a:fld>
            <a:endParaRPr lang="en-US" sz="1200">
              <a:latin typeface="Calibri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0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7CCAB68A-5A2D-EA44-AD81-BEDB28AA63FC}" type="slidenum">
              <a:rPr lang="en-US" sz="1200">
                <a:latin typeface="Calibri"/>
              </a:rPr>
              <a:pPr eaLnBrk="1" hangingPunct="1"/>
              <a:t>18</a:t>
            </a:fld>
            <a:endParaRPr lang="en-US" sz="1200">
              <a:latin typeface="Calibri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4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449B0853-4026-C94A-AE6E-6B4039E5D16A}" type="slidenum">
              <a:rPr lang="en-US" sz="1200">
                <a:latin typeface="Calibri"/>
              </a:rPr>
              <a:pPr eaLnBrk="1" hangingPunct="1"/>
              <a:t>23</a:t>
            </a:fld>
            <a:endParaRPr lang="en-US" sz="1200">
              <a:latin typeface="Calibri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4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A105EB59-4342-A44B-8263-674DC8B5FBB4}" type="slidenum">
              <a:rPr lang="en-US" sz="1200">
                <a:latin typeface="Calibri"/>
              </a:rPr>
              <a:pPr eaLnBrk="1" hangingPunct="1"/>
              <a:t>24</a:t>
            </a:fld>
            <a:endParaRPr lang="en-US" sz="1200">
              <a:latin typeface="Calibri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89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15988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BD82349-D371-F949-9323-4A9DE524DB07}" type="slidenum">
              <a:rPr lang="en-US" sz="1200">
                <a:latin typeface="Calibri"/>
              </a:rPr>
              <a:pPr eaLnBrk="1" hangingPunct="1"/>
              <a:t>25</a:t>
            </a:fld>
            <a:endParaRPr lang="en-US" sz="1200">
              <a:latin typeface="Calibri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7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5289E-B571-E875-0679-62DFD90D2BD0}"/>
              </a:ext>
            </a:extLst>
          </p:cNvPr>
          <p:cNvSpPr txBox="1"/>
          <p:nvPr userDrawn="1"/>
        </p:nvSpPr>
        <p:spPr>
          <a:xfrm>
            <a:off x="279699" y="66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7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36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31599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 b="0" i="0" dirty="0"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2835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806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0460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629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48628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0" i="0" dirty="0">
              <a:solidFill>
                <a:srgbClr val="4D4D4D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5336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5802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6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6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F2807-28A9-7C41-DB1C-75E1324CE0FB}"/>
              </a:ext>
            </a:extLst>
          </p:cNvPr>
          <p:cNvSpPr txBox="1"/>
          <p:nvPr userDrawn="1"/>
        </p:nvSpPr>
        <p:spPr>
          <a:xfrm>
            <a:off x="580913" y="659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3439A-EE24-4C33-040B-E6254956D834}"/>
              </a:ext>
            </a:extLst>
          </p:cNvPr>
          <p:cNvSpPr txBox="1"/>
          <p:nvPr userDrawn="1"/>
        </p:nvSpPr>
        <p:spPr>
          <a:xfrm>
            <a:off x="268941" y="6562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94844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69811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579032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08009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89189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558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930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53596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66397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43749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D05D2-C2EB-8624-5781-A9F52351E9B8}"/>
              </a:ext>
            </a:extLst>
          </p:cNvPr>
          <p:cNvSpPr txBox="1"/>
          <p:nvPr userDrawn="1"/>
        </p:nvSpPr>
        <p:spPr>
          <a:xfrm>
            <a:off x="559398" y="6572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72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4824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5471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730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821453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47413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987926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74292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84289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7295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9132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697766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0" i="0" dirty="0">
              <a:solidFill>
                <a:schemeClr val="bg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40871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 b="0" i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0" i="0" dirty="0">
                <a:solidFill>
                  <a:srgbClr val="000000"/>
                </a:solidFill>
                <a:latin typeface="Calibri Regular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87044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87543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23994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31832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643922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702190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0" i="0" dirty="0">
                <a:solidFill>
                  <a:srgbClr val="B01C2E"/>
                </a:solidFill>
                <a:latin typeface="Calibri Regular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0" i="0" baseline="0">
                <a:solidFill>
                  <a:srgbClr val="666666"/>
                </a:solidFill>
                <a:latin typeface="Calibri Regular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="0" i="0" baseline="0">
                <a:latin typeface="Calibri Regular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="0" i="0" baseline="0">
                <a:latin typeface="Calibri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392691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20729182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0" i="0" dirty="0">
                <a:solidFill>
                  <a:srgbClr val="C00000"/>
                </a:solidFill>
                <a:latin typeface="Calibri Regular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761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18630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2148746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607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7840529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8983559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41439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Historical Returns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921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Historical Returns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31881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SzPct val="75000"/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SzPct val="75000"/>
              <a:buFont typeface="Wingdings" panose="05000000000000000000" pitchFamily="2" charset="2"/>
              <a:buChar char="Ø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 indent="-171450">
              <a:buClr>
                <a:schemeClr val="accent1"/>
              </a:buClr>
              <a:buSzPct val="75000"/>
              <a:buFont typeface="Arial" pitchFamily="34" charset="0"/>
              <a:buChar char="•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03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10064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 b="0" i="0" dirty="0">
              <a:latin typeface="Calibri Regular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752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b="0" i="0" dirty="0">
                <a:latin typeface="+mn-lt"/>
                <a:cs typeface="Calibri Regular" charset="0"/>
              </a:rPr>
              <a:t>CF_Ch7_HistRet_24</a:t>
            </a:r>
          </a:p>
        </p:txBody>
      </p:sp>
    </p:spTree>
    <p:extLst>
      <p:ext uri="{BB962C8B-B14F-4D97-AF65-F5344CB8AC3E}">
        <p14:creationId xmlns:p14="http://schemas.microsoft.com/office/powerpoint/2010/main" val="103634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908C-B5CB-4D61-9AAA-0E6FA8AD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527EB-3756-C241-BFD3-DBB1E111190F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6835F-3425-4D22-A3BF-7A8DB7F9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Historical Returns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D9786-58D6-4467-A340-9C08B3251F1F}"/>
              </a:ext>
            </a:extLst>
          </p:cNvPr>
          <p:cNvSpPr/>
          <p:nvPr/>
        </p:nvSpPr>
        <p:spPr>
          <a:xfrm>
            <a:off x="641839" y="2111043"/>
            <a:ext cx="80889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Corporate Finance</a:t>
            </a:r>
          </a:p>
          <a:p>
            <a:pPr algn="ctr"/>
            <a:r>
              <a:rPr lang="en-US" sz="2700" b="1" dirty="0"/>
              <a:t>First Look at Investments: Historical Returns</a:t>
            </a:r>
          </a:p>
          <a:p>
            <a:pPr algn="ctr"/>
            <a:endParaRPr lang="en-US" sz="2700" b="1" dirty="0"/>
          </a:p>
          <a:p>
            <a:pPr algn="ctr"/>
            <a:endParaRPr lang="en-US" sz="2700" b="1" dirty="0"/>
          </a:p>
          <a:p>
            <a:pPr algn="ctr"/>
            <a:endParaRPr lang="en-US" b="1" dirty="0">
              <a:ea typeface="ＭＳ Ｐゴシック" charset="0"/>
              <a:cs typeface="ＭＳ Ｐゴシック" charset="0"/>
            </a:endParaRPr>
          </a:p>
          <a:p>
            <a:pPr algn="ctr"/>
            <a:endParaRPr lang="en-US" b="1" dirty="0"/>
          </a:p>
          <a:p>
            <a:pPr algn="ctr">
              <a:buNone/>
            </a:pPr>
            <a:r>
              <a:rPr lang="en-US" b="1" dirty="0"/>
              <a:t>Fall 2024</a:t>
            </a:r>
          </a:p>
          <a:p>
            <a:pPr algn="ctr"/>
            <a:r>
              <a:rPr lang="en-US" b="1" dirty="0"/>
              <a:t>Prof. Jeffrey Colón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Histogram:  T-Bills (1900-2023)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CA2C9-D88E-0EC1-A989-32344DE0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838200"/>
            <a:ext cx="8302752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DD622-B22B-91B3-C1CD-3C38DC9D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Histogram: US Stocks, Bonds, and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AD92F-2FBB-8AB5-D358-284C4C2B45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E11A5-140D-532D-109B-C89303B2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FD581-98DD-CE30-13CE-4558849F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762000"/>
            <a:ext cx="8302752" cy="5486400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 Box 15">
            <a:extLst>
              <a:ext uri="{FF2B5EF4-FFF2-40B4-BE49-F238E27FC236}">
                <a16:creationId xmlns:a16="http://schemas.microsoft.com/office/drawing/2014/main" id="{09006CDE-1DF0-765E-14E3-830E2F80B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507006"/>
            <a:ext cx="685800" cy="223838"/>
          </a:xfrm>
          <a:prstGeom prst="rect">
            <a:avLst/>
          </a:prstGeom>
          <a:solidFill>
            <a:srgbClr val="FFE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52980CF4-A079-A57B-7564-250200909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060890"/>
            <a:ext cx="685800" cy="223838"/>
          </a:xfrm>
          <a:prstGeom prst="rect">
            <a:avLst/>
          </a:prstGeom>
          <a:solidFill>
            <a:srgbClr val="DFFFD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 dirty="0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85EA78D4-54E8-878C-236B-AC1D2B9AE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878" y="2569545"/>
            <a:ext cx="685800" cy="223838"/>
          </a:xfrm>
          <a:prstGeom prst="rect">
            <a:avLst/>
          </a:prstGeom>
          <a:solidFill>
            <a:srgbClr val="E6E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E5D0166D-0F1B-47A0-2DC9-5B1A0847D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1533490"/>
            <a:ext cx="595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T-Bills 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874F6711-1DDE-45BC-5E6B-D441DB8EE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770" y="2034309"/>
            <a:ext cx="5822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Bonds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2F77FD95-1B3D-165A-9A59-D2E08D159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691" y="2516384"/>
            <a:ext cx="5890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Stocks</a:t>
            </a:r>
          </a:p>
        </p:txBody>
      </p:sp>
    </p:spTree>
    <p:extLst>
      <p:ext uri="{BB962C8B-B14F-4D97-AF65-F5344CB8AC3E}">
        <p14:creationId xmlns:p14="http://schemas.microsoft.com/office/powerpoint/2010/main" val="142530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U.S. Equity Nominal Returns 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8677" name="Text Box 15"/>
          <p:cNvSpPr txBox="1">
            <a:spLocks noChangeArrowheads="1"/>
          </p:cNvSpPr>
          <p:nvPr/>
        </p:nvSpPr>
        <p:spPr bwMode="auto">
          <a:xfrm>
            <a:off x="3124200" y="645503"/>
            <a:ext cx="685800" cy="223838"/>
          </a:xfrm>
          <a:prstGeom prst="rect">
            <a:avLst/>
          </a:prstGeom>
          <a:solidFill>
            <a:srgbClr val="FF7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8" name="Text Box 16"/>
          <p:cNvSpPr txBox="1">
            <a:spLocks noChangeArrowheads="1"/>
          </p:cNvSpPr>
          <p:nvPr/>
        </p:nvSpPr>
        <p:spPr bwMode="auto">
          <a:xfrm>
            <a:off x="3124200" y="1073864"/>
            <a:ext cx="685800" cy="2238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/>
          </a:p>
        </p:txBody>
      </p:sp>
      <p:sp>
        <p:nvSpPr>
          <p:cNvPr id="28679" name="Text Box 17"/>
          <p:cNvSpPr txBox="1">
            <a:spLocks noChangeArrowheads="1"/>
          </p:cNvSpPr>
          <p:nvPr/>
        </p:nvSpPr>
        <p:spPr bwMode="auto">
          <a:xfrm>
            <a:off x="3124200" y="1423192"/>
            <a:ext cx="685800" cy="223838"/>
          </a:xfrm>
          <a:prstGeom prst="rect">
            <a:avLst/>
          </a:prstGeom>
          <a:solidFill>
            <a:srgbClr val="44D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800">
              <a:solidFill>
                <a:srgbClr val="FF0000"/>
              </a:solidFill>
            </a:endParaRPr>
          </a:p>
        </p:txBody>
      </p:sp>
      <p:sp>
        <p:nvSpPr>
          <p:cNvPr id="28680" name="Text Box 18"/>
          <p:cNvSpPr txBox="1">
            <a:spLocks noChangeArrowheads="1"/>
          </p:cNvSpPr>
          <p:nvPr/>
        </p:nvSpPr>
        <p:spPr bwMode="auto">
          <a:xfrm>
            <a:off x="3955677" y="633457"/>
            <a:ext cx="20120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1900-2023 (Mean = 11.57%) </a:t>
            </a:r>
          </a:p>
        </p:txBody>
      </p:sp>
      <p:sp>
        <p:nvSpPr>
          <p:cNvPr id="28681" name="Text Box 19"/>
          <p:cNvSpPr txBox="1">
            <a:spLocks noChangeArrowheads="1"/>
          </p:cNvSpPr>
          <p:nvPr/>
        </p:nvSpPr>
        <p:spPr bwMode="auto">
          <a:xfrm>
            <a:off x="3962400" y="1022227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1974-2023 (Mean = 12.74%)</a:t>
            </a:r>
          </a:p>
        </p:txBody>
      </p:sp>
      <p:sp>
        <p:nvSpPr>
          <p:cNvPr id="28682" name="Text Box 20"/>
          <p:cNvSpPr txBox="1">
            <a:spLocks noChangeArrowheads="1"/>
          </p:cNvSpPr>
          <p:nvPr/>
        </p:nvSpPr>
        <p:spPr bwMode="auto">
          <a:xfrm>
            <a:off x="3962400" y="1384829"/>
            <a:ext cx="197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latin typeface="Calibri"/>
              </a:rPr>
              <a:t>2014-2023 (Mean = 12.97%)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20ED1-9DDE-0245-2BC3-950DF6E4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4" y="1787318"/>
            <a:ext cx="8608756" cy="4562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Annual Returns: SP500, T-Bills, T-Bonds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36844"/>
              </p:ext>
            </p:extLst>
          </p:nvPr>
        </p:nvGraphicFramePr>
        <p:xfrm>
          <a:off x="1143000" y="762001"/>
          <a:ext cx="7086600" cy="520738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0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SP500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T-Bills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T-Bonds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Baa Corp Bond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ＭＳ Ｐゴシック" charset="0"/>
                        </a:rPr>
                        <a:t>Arithmetic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0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11.66%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4.86%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6.95%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12.54%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6.59%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8.82%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12.98%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1.81%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4.71%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Geometric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1928-2023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9.80%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3.30%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4.57%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6.68%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1974-2023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11.10%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4.30%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6.12%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8.49%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7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2014-2023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11.91%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1.27%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effectLst/>
                          <a:latin typeface="+mn-lt"/>
                        </a:rPr>
                        <a:t>1.46%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4.32%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252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2001-2010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alibri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1.38%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2.16%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alibri"/>
                        </a:rPr>
                        <a:t>5.49%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780" name="Rectangle 6"/>
          <p:cNvSpPr>
            <a:spLocks noChangeArrowheads="1"/>
          </p:cNvSpPr>
          <p:nvPr/>
        </p:nvSpPr>
        <p:spPr bwMode="auto">
          <a:xfrm>
            <a:off x="3810000" y="6109781"/>
            <a:ext cx="112562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 </a:t>
            </a:r>
            <a:r>
              <a:rPr lang="en-US" sz="900" dirty="0" err="1">
                <a:latin typeface="TimesNewRomanBdMS" charset="0"/>
              </a:rPr>
              <a:t>Damodaran</a:t>
            </a:r>
            <a:endParaRPr lang="en-US" sz="900" dirty="0"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CB265-F90A-D449-B9AD-E7D134BC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2000" dirty="0"/>
              <a:t>The Ride Can be Rough (1980 - 2022 3Q)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854-B2E2-8741-B8ED-36D0837E3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14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3259F-34E0-EE4E-BEB7-1E9B394D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8" name="Content Placeholder 7" descr="A graph with numbers and a number of red dots&#10;&#10;Description automatically generated with medium confidence">
            <a:extLst>
              <a:ext uri="{FF2B5EF4-FFF2-40B4-BE49-F238E27FC236}">
                <a16:creationId xmlns:a16="http://schemas.microsoft.com/office/drawing/2014/main" id="{1598B836-8D27-E6B9-AAD3-48AD1AB51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9" y="609600"/>
            <a:ext cx="8378952" cy="5598656"/>
          </a:xfrm>
        </p:spPr>
      </p:pic>
    </p:spTree>
    <p:extLst>
      <p:ext uri="{BB962C8B-B14F-4D97-AF65-F5344CB8AC3E}">
        <p14:creationId xmlns:p14="http://schemas.microsoft.com/office/powerpoint/2010/main" val="282261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Risk Over Time: 1950-2018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2400" y="6105308"/>
            <a:ext cx="1010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JPM GTM</a:t>
            </a:r>
            <a:endParaRPr lang="en-US" sz="900" dirty="0"/>
          </a:p>
        </p:txBody>
      </p:sp>
      <p:pic>
        <p:nvPicPr>
          <p:cNvPr id="8" name="Picture 7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C38E4BFA-8003-6E4B-DC76-BB26AC0F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" y="690121"/>
            <a:ext cx="8452104" cy="53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864E8-D9C2-9694-E79F-E98B4147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714500" y="-876301"/>
            <a:ext cx="5791200" cy="86106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95970E-1B7F-4FFC-80D4-E83E08A8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Stock: 1/5/10/20  Year Rolling Periods (1872 –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EF1D-2778-7871-FB3B-D75D34AB7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0CAC-A0D5-8CFC-F98D-F01548DF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1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47186-6C6C-F04C-B24F-769A0782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Asset-Class Winners &amp; Losers: 2007 – 2024 (3rdQ)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6449B-ABCF-2D4B-96CE-08D214A12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D22-8F22-5D4E-9EF8-DC622EA6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EED8-1D66-3C41-A7DC-C9B651F4F5B0}"/>
              </a:ext>
            </a:extLst>
          </p:cNvPr>
          <p:cNvSpPr/>
          <p:nvPr/>
        </p:nvSpPr>
        <p:spPr>
          <a:xfrm>
            <a:off x="4000369" y="6197601"/>
            <a:ext cx="13067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alibri"/>
              </a:rPr>
              <a:t>Source: JP Morgan GTM</a:t>
            </a:r>
            <a:endParaRPr lang="en-US" sz="900" dirty="0"/>
          </a:p>
        </p:txBody>
      </p:sp>
      <p:pic>
        <p:nvPicPr>
          <p:cNvPr id="10" name="Content Placeholder 9" descr="A chart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BD4D6EFF-4271-2045-5C0C-B727F411B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653176"/>
            <a:ext cx="8458200" cy="5442823"/>
          </a:xfrm>
        </p:spPr>
      </p:pic>
    </p:spTree>
    <p:extLst>
      <p:ext uri="{BB962C8B-B14F-4D97-AF65-F5344CB8AC3E}">
        <p14:creationId xmlns:p14="http://schemas.microsoft.com/office/powerpoint/2010/main" val="3708379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Global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Real</a:t>
            </a:r>
            <a:r>
              <a:rPr lang="en-US" b="1" dirty="0">
                <a:ea typeface="ＭＳ Ｐゴシック" charset="0"/>
                <a:cs typeface="ＭＳ Ｐゴシック" charset="0"/>
              </a:rPr>
              <a:t> Returns on Equities vs. Bonds and Bills</a:t>
            </a:r>
            <a:endParaRPr lang="en-US" sz="3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D39F6-6B0A-534E-B30C-2D7E49B95384}"/>
              </a:ext>
            </a:extLst>
          </p:cNvPr>
          <p:cNvSpPr txBox="1"/>
          <p:nvPr/>
        </p:nvSpPr>
        <p:spPr>
          <a:xfrm>
            <a:off x="2939982" y="6115728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2023</a:t>
            </a:r>
          </a:p>
        </p:txBody>
      </p:sp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C5704D56-B2DA-8336-4CB4-F61574EF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1364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stock market performance&#10;&#10;Description automatically generated with medium confidence">
            <a:extLst>
              <a:ext uri="{FF2B5EF4-FFF2-40B4-BE49-F238E27FC236}">
                <a16:creationId xmlns:a16="http://schemas.microsoft.com/office/drawing/2014/main" id="{07CA8194-0EAA-6AC3-EFF6-1F40905A0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458200" cy="5638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864C00-F9E8-D92A-DA6F-34BF0A70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Stocks beat bonds, but not always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7B545-DC38-0DAC-F10A-8E8C371E9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27030-BB9D-4254-D65C-DC2F332A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E9C2E-AC08-9CCE-6F38-DA6014FE0456}"/>
              </a:ext>
            </a:extLst>
          </p:cNvPr>
          <p:cNvSpPr txBox="1"/>
          <p:nvPr/>
        </p:nvSpPr>
        <p:spPr>
          <a:xfrm>
            <a:off x="5802290" y="6185313"/>
            <a:ext cx="3252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effectLst/>
                <a:latin typeface="OpenSans"/>
              </a:rPr>
              <a:t>McQuarrie</a:t>
            </a:r>
            <a:r>
              <a:rPr lang="en-US" sz="800" b="1" dirty="0">
                <a:effectLst/>
                <a:latin typeface="OpenSans"/>
              </a:rPr>
              <a:t> </a:t>
            </a:r>
            <a:r>
              <a:rPr lang="en-US" sz="800" i="1" dirty="0">
                <a:effectLst/>
                <a:latin typeface="OpenSans"/>
              </a:rPr>
              <a:t>Stocks for the Long Run? Sometimes Yes, Sometimes No </a:t>
            </a:r>
            <a:r>
              <a:rPr lang="en-US" sz="800" dirty="0">
                <a:effectLst/>
                <a:latin typeface="OpenSans"/>
              </a:rPr>
              <a:t>(2023)</a:t>
            </a:r>
            <a:r>
              <a:rPr lang="en-US" sz="800" i="1" dirty="0">
                <a:effectLst/>
                <a:latin typeface="OpenSans"/>
              </a:rPr>
              <a:t>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287144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Historical US and global returns and volatility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How to estimate and measure risk and return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Single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Portfolio of assets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Role of </a:t>
            </a:r>
            <a:r>
              <a:rPr lang="en-US" sz="2000" i="1" dirty="0">
                <a:solidFill>
                  <a:srgbClr val="010004"/>
                </a:solidFill>
                <a:ea typeface="ＭＳ Ｐゴシック" charset="0"/>
              </a:rPr>
              <a:t>Risk aversion</a:t>
            </a:r>
          </a:p>
          <a:p>
            <a:pPr marL="742950" lvl="1" indent="-285750" eaLnBrk="1" hangingPunct="1"/>
            <a:r>
              <a:rPr lang="en-US" sz="2000" dirty="0">
                <a:solidFill>
                  <a:srgbClr val="010004"/>
                </a:solidFill>
                <a:ea typeface="ＭＳ Ｐゴシック" charset="0"/>
              </a:rPr>
              <a:t>Examine sample asset returns and variances</a:t>
            </a:r>
          </a:p>
          <a:p>
            <a:pPr marL="342900" indent="-342900" eaLnBrk="1" hangingPunct="1"/>
            <a:r>
              <a:rPr lang="en-US" sz="2400" dirty="0">
                <a:solidFill>
                  <a:srgbClr val="010004"/>
                </a:solidFill>
                <a:ea typeface="ＭＳ Ｐゴシック" charset="0"/>
                <a:cs typeface="ＭＳ Ｐゴシック" charset="0"/>
              </a:rPr>
              <a:t>Portfolios and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benefits of diversification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How to measure the trade-off between risk and return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Construction of diverse portfolios</a:t>
            </a:r>
          </a:p>
          <a:p>
            <a:pPr marL="742950" lvl="1" indent="-285750" eaLnBrk="1" hangingPunct="1"/>
            <a:r>
              <a:rPr lang="en-US" sz="2000" dirty="0">
                <a:ea typeface="ＭＳ Ｐゴシック" charset="0"/>
              </a:rPr>
              <a:t>Limits</a:t>
            </a:r>
          </a:p>
          <a:p>
            <a:pPr marL="342900" indent="-3429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Importance:  Determine the Cost of Capital </a:t>
            </a:r>
            <a:r>
              <a:rPr lang="en-US" sz="2400" b="1" dirty="0">
                <a:ea typeface="ＭＳ Ｐゴシック" charset="0"/>
                <a:cs typeface="ＭＳ Ｐゴシック" charset="0"/>
                <a:sym typeface="Wingdings" charset="0"/>
              </a:rPr>
              <a:t></a:t>
            </a:r>
            <a:endParaRPr lang="en-US" sz="2400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Risk and Return:  Overview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44915"/>
              </p:ext>
            </p:extLst>
          </p:nvPr>
        </p:nvGraphicFramePr>
        <p:xfrm>
          <a:off x="6629400" y="4800600"/>
          <a:ext cx="609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040" imgH="155160" progId="Equation.3">
                  <p:embed/>
                </p:oleObj>
              </mc:Choice>
              <mc:Fallback>
                <p:oleObj name="Equation" r:id="rId3" imgW="329040" imgH="155160" progId="Equation.3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800600"/>
                        <a:ext cx="609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AF461178-C41A-B8BB-5B16-CDF4C335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1066800"/>
            <a:ext cx="8458327" cy="3962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377946-8A43-08CE-6BB5-B676FDC0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Stock Markets: 1899 vs.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A3684-D5E9-75AB-2BBE-F705DB658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51425-D177-4B82-6390-24E0FDBA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5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F9E71-955F-FC4F-8228-4DB2E28F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Weighting in the US: 1900 and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069CD-55AF-C04D-B91F-A3EC01090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F89B-1A35-A348-A92F-574F5148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6365B-D042-4146-AE58-A5C5795AF648}"/>
              </a:ext>
            </a:extLst>
          </p:cNvPr>
          <p:cNvSpPr txBox="1"/>
          <p:nvPr/>
        </p:nvSpPr>
        <p:spPr>
          <a:xfrm>
            <a:off x="3276600" y="6117595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Credit Swiss Global Invest. Returns YB 2021</a:t>
            </a:r>
          </a:p>
        </p:txBody>
      </p:sp>
      <p:pic>
        <p:nvPicPr>
          <p:cNvPr id="6" name="Picture 5" descr="A graph showing different types of industry&#10;&#10;Description automatically generated">
            <a:extLst>
              <a:ext uri="{FF2B5EF4-FFF2-40B4-BE49-F238E27FC236}">
                <a16:creationId xmlns:a16="http://schemas.microsoft.com/office/drawing/2014/main" id="{3555963D-E64C-F46F-0196-EB26A6CE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3634"/>
            <a:ext cx="6781800" cy="5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cs typeface="Calibri"/>
              </a:rPr>
              <a:t>Stocks had higher returns than bonds, which beat cash</a:t>
            </a:r>
          </a:p>
          <a:p>
            <a:r>
              <a:rPr lang="en-US" sz="2000" dirty="0">
                <a:cs typeface="Calibri"/>
              </a:rPr>
              <a:t>Cash was the safest investment, followed by bonds and stocks.</a:t>
            </a:r>
          </a:p>
          <a:p>
            <a:r>
              <a:rPr lang="en-US" sz="2000" dirty="0">
                <a:cs typeface="Calibri"/>
              </a:rPr>
              <a:t>Portfolios generally have less than risk than individual stocks</a:t>
            </a:r>
          </a:p>
          <a:p>
            <a:r>
              <a:rPr lang="en-US" sz="2000" dirty="0">
                <a:cs typeface="Calibri"/>
              </a:rPr>
              <a:t>Average return is always greater than geometric return</a:t>
            </a:r>
          </a:p>
          <a:p>
            <a:r>
              <a:rPr lang="en-US" sz="2000" dirty="0">
                <a:cs typeface="Calibri"/>
              </a:rPr>
              <a:t>Correlation between stock market and cash/bond is low (10%), but around 50% -70% for individual stocks and the market.</a:t>
            </a:r>
          </a:p>
          <a:p>
            <a:r>
              <a:rPr lang="en-US" sz="2000" dirty="0">
                <a:cs typeface="Calibri"/>
              </a:rPr>
              <a:t>Historical risk measures (correlation, </a:t>
            </a:r>
            <a:r>
              <a:rPr lang="en-US" sz="2000" dirty="0" err="1">
                <a:cs typeface="Calibri"/>
              </a:rPr>
              <a:t>Sdev</a:t>
            </a:r>
            <a:r>
              <a:rPr lang="en-US" sz="2000" dirty="0">
                <a:cs typeface="Calibri"/>
              </a:rPr>
              <a:t>, Beta) are more stable than historical returns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Step Back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12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Return of asset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j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at time t=</a:t>
            </a: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(Arithmetic Mean): </a:t>
            </a:r>
          </a:p>
          <a:p>
            <a:pPr marL="287338" indent="-287338" eaLnBrk="1" hangingPunct="1"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287338" indent="-287338" eaLnBrk="1" hangingPunct="1"/>
            <a:r>
              <a:rPr lang="en-US" dirty="0">
                <a:ea typeface="ＭＳ Ｐゴシック" charset="0"/>
                <a:cs typeface="ＭＳ Ｐゴシック" charset="0"/>
              </a:rPr>
              <a:t>Sample Average Return</a:t>
            </a:r>
          </a:p>
          <a:p>
            <a:pPr marL="287338" indent="-287338" eaLnBrk="1" hangingPunct="1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(Geometric Mean): </a:t>
            </a:r>
          </a:p>
        </p:txBody>
      </p:sp>
      <p:sp>
        <p:nvSpPr>
          <p:cNvPr id="460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Returns:  Single Asset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95520"/>
              </p:ext>
            </p:extLst>
          </p:nvPr>
        </p:nvGraphicFramePr>
        <p:xfrm>
          <a:off x="3962400" y="1143000"/>
          <a:ext cx="3225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70800" imgH="393120" progId="Equation.3">
                  <p:embed/>
                </p:oleObj>
              </mc:Choice>
              <mc:Fallback>
                <p:oleObj name="Equation" r:id="rId3" imgW="1270800" imgH="393120" progId="Equation.3">
                  <p:embed/>
                  <p:pic>
                    <p:nvPicPr>
                      <p:cNvPr id="460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43000"/>
                        <a:ext cx="3225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166248"/>
              </p:ext>
            </p:extLst>
          </p:nvPr>
        </p:nvGraphicFramePr>
        <p:xfrm>
          <a:off x="4114800" y="2329316"/>
          <a:ext cx="1905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1200" imgH="420480" progId="Equation.3">
                  <p:embed/>
                </p:oleObj>
              </mc:Choice>
              <mc:Fallback>
                <p:oleObj name="Equation" r:id="rId5" imgW="1051200" imgH="420480" progId="Equation.3">
                  <p:embed/>
                  <p:pic>
                    <p:nvPicPr>
                      <p:cNvPr id="46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29316"/>
                        <a:ext cx="1905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12805"/>
              </p:ext>
            </p:extLst>
          </p:nvPr>
        </p:nvGraphicFramePr>
        <p:xfrm>
          <a:off x="3314700" y="3363232"/>
          <a:ext cx="5410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97120" imgH="237600" progId="Equation.3">
                  <p:embed/>
                </p:oleObj>
              </mc:Choice>
              <mc:Fallback>
                <p:oleObj name="Equation" r:id="rId7" imgW="2697120" imgH="237600" progId="Equation.3">
                  <p:embed/>
                  <p:pic>
                    <p:nvPicPr>
                      <p:cNvPr id="46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363232"/>
                        <a:ext cx="5410200" cy="304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sz="2000" b="1" dirty="0"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marL="338138" indent="-338138"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Standard 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Deviation</a:t>
            </a:r>
            <a:r>
              <a:rPr lang="en-US" dirty="0">
                <a:ea typeface="ＭＳ Ｐゴシック" charset="0"/>
                <a:cs typeface="ＭＳ Ｐゴシック" charset="0"/>
              </a:rPr>
              <a:t>: </a:t>
            </a:r>
          </a:p>
          <a:p>
            <a:pPr marL="338138" indent="-338138"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marL="338138" indent="-338138" algn="ctr" eaLnBrk="1" hangingPunct="1">
              <a:buFontTx/>
              <a:buNone/>
            </a:pPr>
            <a:r>
              <a:rPr lang="en-US" sz="2000" b="1" u="sng" dirty="0">
                <a:ea typeface="ＭＳ Ｐゴシック" charset="0"/>
                <a:cs typeface="ＭＳ Ｐゴシック" charset="0"/>
              </a:rPr>
              <a:t>Example</a:t>
            </a:r>
          </a:p>
          <a:p>
            <a:pPr marL="338138" indent="-338138" eaLnBrk="1" hangingPunct="1"/>
            <a:r>
              <a:rPr lang="en-US" sz="2000" dirty="0">
                <a:ea typeface="ＭＳ Ｐゴシック" charset="0"/>
                <a:cs typeface="ＭＳ Ｐゴシック" charset="0"/>
              </a:rPr>
              <a:t>A stock has the following returns (in %):  8, -10, 24, 5, and -2.  Find the mean and SD of the returns.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Mean</a:t>
            </a:r>
            <a:r>
              <a:rPr lang="en-US" sz="1800" dirty="0">
                <a:ea typeface="ＭＳ Ｐゴシック" charset="0"/>
              </a:rPr>
              <a:t>:  (8-10+24+5-2) / 5 = 5%</a:t>
            </a:r>
          </a:p>
          <a:p>
            <a:pPr marL="635000" lvl="1" indent="-342900" eaLnBrk="1" hangingPunct="1"/>
            <a:r>
              <a:rPr lang="en-US" sz="1800" i="1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: 1/5*[(8-5)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+(-10-5)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+(24-5)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+(5-5)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+(-2-5)</a:t>
            </a:r>
            <a:r>
              <a:rPr lang="en-US" sz="1800" baseline="30000" dirty="0">
                <a:ea typeface="ＭＳ Ｐゴシック" charset="0"/>
              </a:rPr>
              <a:t>2</a:t>
            </a:r>
            <a:r>
              <a:rPr lang="en-US" sz="1800" dirty="0">
                <a:ea typeface="ＭＳ Ｐゴシック" charset="0"/>
              </a:rPr>
              <a:t>] = 128.8%</a:t>
            </a:r>
            <a:r>
              <a:rPr lang="en-US" sz="1800" baseline="30000" dirty="0">
                <a:ea typeface="ＭＳ Ｐゴシック" charset="0"/>
              </a:rPr>
              <a:t>2</a:t>
            </a:r>
          </a:p>
          <a:p>
            <a:pPr marL="635000" lvl="1" indent="-342900" eaLnBrk="1" hangingPunct="1"/>
            <a:r>
              <a:rPr lang="en-US" sz="1800" i="1" dirty="0">
                <a:ea typeface="ＭＳ Ｐゴシック" charset="0"/>
              </a:rPr>
              <a:t>SD</a:t>
            </a:r>
            <a:r>
              <a:rPr lang="en-US" sz="1800" dirty="0">
                <a:ea typeface="ＭＳ Ｐゴシック" charset="0"/>
              </a:rPr>
              <a:t>: √</a:t>
            </a:r>
            <a:r>
              <a:rPr lang="en-US" sz="1800" dirty="0" err="1">
                <a:ea typeface="ＭＳ Ｐゴシック" charset="0"/>
              </a:rPr>
              <a:t>Var</a:t>
            </a:r>
            <a:r>
              <a:rPr lang="en-US" sz="1800" dirty="0">
                <a:ea typeface="ＭＳ Ｐゴシック" charset="0"/>
              </a:rPr>
              <a:t> = 11.35% </a:t>
            </a:r>
          </a:p>
          <a:p>
            <a:pPr marL="635000" lvl="1" indent="-342900" eaLnBrk="1" hangingPunct="1"/>
            <a:endParaRPr lang="en-US" sz="1800" dirty="0">
              <a:ea typeface="ＭＳ Ｐゴシック" charset="0"/>
            </a:endParaRPr>
          </a:p>
        </p:txBody>
      </p:sp>
      <p:sp>
        <p:nvSpPr>
          <p:cNvPr id="481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Measuring Risk (Volatility):  Single Asset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098"/>
              </p:ext>
            </p:extLst>
          </p:nvPr>
        </p:nvGraphicFramePr>
        <p:xfrm>
          <a:off x="1908025" y="821917"/>
          <a:ext cx="3212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28440" imgH="420480" progId="Equation.3">
                  <p:embed/>
                </p:oleObj>
              </mc:Choice>
              <mc:Fallback>
                <p:oleObj name="Equation" r:id="rId3" imgW="1828440" imgH="420480" progId="Equation.3">
                  <p:embed/>
                  <p:pic>
                    <p:nvPicPr>
                      <p:cNvPr id="48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025" y="821917"/>
                        <a:ext cx="32122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355093"/>
              </p:ext>
            </p:extLst>
          </p:nvPr>
        </p:nvGraphicFramePr>
        <p:xfrm>
          <a:off x="2971800" y="2133601"/>
          <a:ext cx="2362200" cy="49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36560" imgH="237600" progId="Equation.3">
                  <p:embed/>
                </p:oleObj>
              </mc:Choice>
              <mc:Fallback>
                <p:oleObj name="Equation" r:id="rId5" imgW="1636560" imgH="237600" progId="Equation.3">
                  <p:embed/>
                  <p:pic>
                    <p:nvPicPr>
                      <p:cNvPr id="48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33601"/>
                        <a:ext cx="2362200" cy="499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Oval 6"/>
          <p:cNvSpPr>
            <a:spLocks noChangeArrowheads="1"/>
          </p:cNvSpPr>
          <p:nvPr/>
        </p:nvSpPr>
        <p:spPr bwMode="auto">
          <a:xfrm>
            <a:off x="3514144" y="1139368"/>
            <a:ext cx="457200" cy="313122"/>
          </a:xfrm>
          <a:prstGeom prst="ellipse">
            <a:avLst/>
          </a:prstGeom>
          <a:solidFill>
            <a:schemeClr val="accent2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 flipV="1">
            <a:off x="2895599" y="1482347"/>
            <a:ext cx="618545" cy="3628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 animBg="1"/>
      <p:bldP spid="481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As investors, for wealth we don’t consume today, we aim generally to maximize expected future consumption or maximize expected future utility of wealth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We generally prefer more to less, and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Our utility increases as wealth increases, but at a decreasing rate</a:t>
            </a:r>
          </a:p>
          <a:p>
            <a:pPr eaLnBrk="1" hangingPunct="1"/>
            <a:r>
              <a:rPr lang="en-US" sz="2800" dirty="0">
                <a:ea typeface="ＭＳ Ｐゴシック" charset="0"/>
                <a:cs typeface="ＭＳ Ｐゴシック" charset="0"/>
              </a:rPr>
              <a:t>Different representations of utility curves: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Logarithm</a:t>
            </a:r>
          </a:p>
          <a:p>
            <a:pPr lvl="1" eaLnBrk="1" hangingPunct="1"/>
            <a:r>
              <a:rPr lang="en-US" sz="2400" dirty="0">
                <a:ea typeface="ＭＳ Ｐゴシック" charset="0"/>
              </a:rPr>
              <a:t>Square Root</a:t>
            </a:r>
            <a:endParaRPr lang="en-US" dirty="0">
              <a:ea typeface="ＭＳ Ｐゴシック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and Risk Aversion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Averse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rejects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Neutral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is indifferent about fair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does not pay a premium for insurance</a:t>
            </a: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="1" dirty="0">
                <a:ea typeface="ＭＳ Ｐゴシック" charset="0"/>
                <a:cs typeface="ＭＳ Ｐゴシック" charset="0"/>
              </a:rPr>
              <a:t>Risk Lover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accepts all fair (and some unfair) bets; 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never purchases insurance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ea typeface="ＭＳ Ｐゴシック" charset="0"/>
                <a:cs typeface="ＭＳ Ｐゴシック" charset="0"/>
              </a:rPr>
              <a:t>Risk Lover, Risk Averse, and Risk Neutral</a:t>
            </a:r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52230" name="Oval 4"/>
          <p:cNvSpPr>
            <a:spLocks noChangeArrowheads="1"/>
          </p:cNvSpPr>
          <p:nvPr/>
        </p:nvSpPr>
        <p:spPr bwMode="auto">
          <a:xfrm>
            <a:off x="152400" y="685800"/>
            <a:ext cx="2209800" cy="533400"/>
          </a:xfrm>
          <a:prstGeom prst="ellipse">
            <a:avLst/>
          </a:prstGeom>
          <a:solidFill>
            <a:schemeClr val="hlink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expected returns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28650" lvl="1" indent="-457200"/>
            <a:r>
              <a:rPr lang="en-US" sz="1850" dirty="0">
                <a:ea typeface="ＭＳ Ｐゴシック" charset="0"/>
              </a:rPr>
              <a:t>E(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E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520700" indent="-520700" eaLnBrk="1" hangingPunct="1"/>
            <a:r>
              <a:rPr lang="en-US" sz="2400" dirty="0">
                <a:ea typeface="ＭＳ Ｐゴシック" charset="0"/>
                <a:cs typeface="ＭＳ Ｐゴシック" charset="0"/>
              </a:rPr>
              <a:t>What happens to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standard deviation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when assets are combined to form portfolios?</a:t>
            </a:r>
          </a:p>
          <a:p>
            <a:pPr marL="692150" lvl="1" indent="-520700"/>
            <a:r>
              <a:rPr lang="en-US" sz="1850" dirty="0">
                <a:ea typeface="ＭＳ Ｐゴシック" charset="0"/>
              </a:rPr>
              <a:t>SD(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BABA</a:t>
            </a:r>
            <a:r>
              <a:rPr lang="en-US" sz="1850" dirty="0">
                <a:ea typeface="ＭＳ Ｐゴシック" charset="0"/>
              </a:rPr>
              <a:t>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 ?=?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AMZN</a:t>
            </a:r>
            <a:r>
              <a:rPr lang="en-US" sz="1850" dirty="0">
                <a:ea typeface="ＭＳ Ｐゴシック" charset="0"/>
              </a:rPr>
              <a:t>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(BABA) + </a:t>
            </a:r>
            <a:r>
              <a:rPr lang="en-US" sz="1850" i="1" dirty="0" err="1">
                <a:ea typeface="ＭＳ Ｐゴシック" charset="0"/>
              </a:rPr>
              <a:t>w</a:t>
            </a:r>
            <a:r>
              <a:rPr lang="en-US" sz="1850" dirty="0" err="1">
                <a:ea typeface="ＭＳ Ｐゴシック" charset="0"/>
              </a:rPr>
              <a:t>SD</a:t>
            </a:r>
            <a:r>
              <a:rPr lang="en-US" sz="1850" dirty="0">
                <a:ea typeface="ＭＳ Ｐゴシック" charset="0"/>
              </a:rPr>
              <a:t>(</a:t>
            </a:r>
            <a:r>
              <a:rPr lang="en-US" sz="1850" dirty="0" err="1">
                <a:ea typeface="ＭＳ Ｐゴシック" charset="0"/>
              </a:rPr>
              <a:t>TBill</a:t>
            </a:r>
            <a:r>
              <a:rPr lang="en-US" sz="1850" dirty="0">
                <a:ea typeface="ＭＳ Ｐゴシック" charset="0"/>
              </a:rPr>
              <a:t>)</a:t>
            </a:r>
          </a:p>
          <a:p>
            <a:pPr marL="177800" indent="-177800" eaLnBrk="1" hangingPunct="1"/>
            <a:endParaRPr lang="en-US" sz="2400" b="1" dirty="0">
              <a:ea typeface="ＭＳ Ｐゴシック" charset="0"/>
              <a:cs typeface="ＭＳ Ｐゴシック" charset="0"/>
            </a:endParaRPr>
          </a:p>
          <a:p>
            <a:pPr marL="457200" indent="-457200" eaLnBrk="1" hangingPunct="1"/>
            <a:r>
              <a:rPr lang="en-US" sz="2400" b="1" dirty="0">
                <a:ea typeface="ＭＳ Ｐゴシック" charset="0"/>
                <a:cs typeface="ＭＳ Ｐゴシック" charset="0"/>
              </a:rPr>
              <a:t>Efficient Portfolio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:  portfolio whose return is maximized for a given level of risk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or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whose risk is minimized for a given level of return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0"/>
                <a:cs typeface="ＭＳ Ｐゴシック" charset="0"/>
              </a:rPr>
              <a:t>Diversification can lower an investor’s overall risk to the extent that the returns of the assets in a portfolio don’t move together.</a:t>
            </a: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Measures of </a:t>
            </a:r>
            <a:r>
              <a:rPr lang="en-US" sz="2800" dirty="0" err="1">
                <a:ea typeface="ＭＳ Ｐゴシック" charset="0"/>
                <a:cs typeface="ＭＳ Ｐゴシック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: 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correlation, covariance, and beta (</a:t>
            </a:r>
            <a:r>
              <a:rPr lang="en-US" sz="2800" i="1" dirty="0">
                <a:ea typeface="ＭＳ Ｐゴシック" charset="0"/>
                <a:cs typeface="ＭＳ Ｐゴシック" charset="0"/>
                <a:sym typeface="Symbol" charset="0"/>
              </a:rPr>
              <a:t>)</a:t>
            </a:r>
            <a:endParaRPr lang="en-US" sz="2800" i="1" dirty="0"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ea typeface="ＭＳ Ｐゴシック" charset="0"/>
                <a:cs typeface="ＭＳ Ｐゴシック" charset="0"/>
              </a:rPr>
              <a:t>The market beta (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) of a stock measures a stock’s </a:t>
            </a:r>
            <a:r>
              <a:rPr lang="en-US" sz="2800" dirty="0" err="1">
                <a:ea typeface="ＭＳ Ｐゴシック" charset="0"/>
                <a:cs typeface="ＭＳ Ｐゴシック" charset="0"/>
                <a:sym typeface="Symbol" charset="0"/>
              </a:rPr>
              <a:t>comovement</a:t>
            </a:r>
            <a:r>
              <a:rPr lang="en-US" sz="2800" dirty="0">
                <a:ea typeface="ＭＳ Ｐゴシック" charset="0"/>
                <a:cs typeface="ＭＳ Ｐゴシック" charset="0"/>
                <a:sym typeface="Symbol" charset="0"/>
              </a:rPr>
              <a:t> with the market portfolio</a:t>
            </a:r>
          </a:p>
          <a:p>
            <a:pPr lvl="1"/>
            <a:r>
              <a:rPr lang="en-US" sz="2400" dirty="0">
                <a:ea typeface="ＭＳ Ｐゴシック" charset="0"/>
                <a:sym typeface="Symbol" charset="0"/>
              </a:rPr>
              <a:t>A stock with a negative beta functions like insurance </a:t>
            </a:r>
          </a:p>
          <a:p>
            <a:endParaRPr lang="en-US" sz="2400" dirty="0">
              <a:ea typeface="ＭＳ Ｐゴシック" charset="0"/>
              <a:cs typeface="ＭＳ Ｐゴシック" charset="0"/>
              <a:sym typeface="Symbol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6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Diversification</a:t>
            </a:r>
          </a:p>
        </p:txBody>
      </p:sp>
      <p:sp>
        <p:nvSpPr>
          <p:cNvPr id="5632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700">
                <a:latin typeface="Calibri"/>
              </a:rPr>
              <a:t>Historical Returns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677082"/>
              </p:ext>
            </p:extLst>
          </p:nvPr>
        </p:nvGraphicFramePr>
        <p:xfrm>
          <a:off x="1143000" y="4419600"/>
          <a:ext cx="62023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5800" imgH="219240" progId="Equation.3">
                  <p:embed/>
                </p:oleObj>
              </mc:Choice>
              <mc:Fallback>
                <p:oleObj name="Equation" r:id="rId2" imgW="1855800" imgH="21924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62023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Beta</a:t>
            </a:r>
            <a:r>
              <a:rPr lang="en-US" dirty="0"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ea typeface="ＭＳ Ｐゴシック" charset="0"/>
                <a:cs typeface="ＭＳ Ｐゴシック" charset="0"/>
                <a:sym typeface="Symbol" charset="0"/>
              </a:rPr>
              <a:t>) </a:t>
            </a:r>
            <a:r>
              <a:rPr lang="en-US" dirty="0">
                <a:ea typeface="ＭＳ Ｐゴシック" charset="0"/>
                <a:cs typeface="ＭＳ Ｐゴシック" charset="0"/>
              </a:rPr>
              <a:t>of AMZN-SP500 (Sept 2024)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5" name="Picture 1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6B3D8DF-4BB4-D31F-AE72-97DAA1EA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153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37C88F-AE1F-0A48-B9F7-1CACE55E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Nominal</a:t>
            </a:r>
            <a:r>
              <a:rPr lang="en-US" dirty="0">
                <a:ea typeface="ＭＳ Ｐゴシック" charset="0"/>
                <a:cs typeface="ＭＳ Ｐゴシック" charset="0"/>
              </a:rPr>
              <a:t> 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279F9-6FBB-3A4F-B828-D57CFDEDE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7717-E918-F347-9CF4-4803CE13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8" name="Picture 7" descr="A graph of the stock market&#10;&#10;Description automatically generated with medium confidence">
            <a:extLst>
              <a:ext uri="{FF2B5EF4-FFF2-40B4-BE49-F238E27FC236}">
                <a16:creationId xmlns:a16="http://schemas.microsoft.com/office/drawing/2014/main" id="{6601E080-24CE-21D6-145F-19CA78CA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28650"/>
            <a:ext cx="84582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Mutual Funds</a:t>
            </a:r>
          </a:p>
          <a:p>
            <a:pPr lvl="1"/>
            <a:r>
              <a:rPr lang="en-US" sz="2000" dirty="0"/>
              <a:t>Open-end Funds</a:t>
            </a:r>
          </a:p>
          <a:p>
            <a:pPr lvl="1"/>
            <a:r>
              <a:rPr lang="en-US" sz="2000" dirty="0"/>
              <a:t>Exchange Traded Funds (ETFs)</a:t>
            </a:r>
          </a:p>
          <a:p>
            <a:pPr lvl="1"/>
            <a:r>
              <a:rPr lang="en-US" sz="2000" dirty="0"/>
              <a:t>Closed-end Funds</a:t>
            </a:r>
          </a:p>
          <a:p>
            <a:endParaRPr lang="en-US" sz="2400" dirty="0"/>
          </a:p>
          <a:p>
            <a:r>
              <a:rPr lang="en-US" sz="2400" dirty="0"/>
              <a:t>Regulation</a:t>
            </a:r>
          </a:p>
          <a:p>
            <a:pPr lvl="1"/>
            <a:r>
              <a:rPr lang="en-US" sz="2000" dirty="0"/>
              <a:t>Investment Company Act of 1940</a:t>
            </a:r>
          </a:p>
          <a:p>
            <a:pPr lvl="1"/>
            <a:r>
              <a:rPr lang="en-US" sz="2000" dirty="0"/>
              <a:t>Investment Advisers Act of 1940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Mutual Funds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27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EE653E94-BBE4-1742-8F71-F4C3FD554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5052" y="1051560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1EAD26-72D3-3B44-8E29-EC98379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D9F7-9734-404E-A63D-CED3C6396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BF9A-95FE-5840-AD66-26B1E23D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A42B01-F766-124E-85AB-A6AD018B8C9D}"/>
              </a:ext>
            </a:extLst>
          </p:cNvPr>
          <p:cNvSpPr/>
          <p:nvPr/>
        </p:nvSpPr>
        <p:spPr>
          <a:xfrm>
            <a:off x="3349754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C8FF2-1644-304A-909C-B6B5C239242B}"/>
              </a:ext>
            </a:extLst>
          </p:cNvPr>
          <p:cNvSpPr/>
          <p:nvPr/>
        </p:nvSpPr>
        <p:spPr>
          <a:xfrm>
            <a:off x="3273553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Mutual Fund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9F7CE-AF4C-8E40-A61A-8E00FAF7A04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378453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F6DF17E-04A2-A141-B3EF-A4DE1F7E3E85}"/>
              </a:ext>
            </a:extLst>
          </p:cNvPr>
          <p:cNvCxnSpPr>
            <a:stCxn id="18" idx="1"/>
            <a:endCxn id="12" idx="1"/>
          </p:cNvCxnSpPr>
          <p:nvPr/>
        </p:nvCxnSpPr>
        <p:spPr>
          <a:xfrm rot="10800000" flipV="1">
            <a:off x="3273554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3FE56A6-4603-8341-A3B4-6693F527C754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 flipH="1" flipV="1">
            <a:off x="4759452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86EF00-A168-5E4C-BA2D-8921C9413F8F}"/>
              </a:ext>
            </a:extLst>
          </p:cNvPr>
          <p:cNvSpPr txBox="1"/>
          <p:nvPr/>
        </p:nvSpPr>
        <p:spPr>
          <a:xfrm>
            <a:off x="2103395" y="1944469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ABF6F-3727-064D-A0E5-8984C09E279F}"/>
              </a:ext>
            </a:extLst>
          </p:cNvPr>
          <p:cNvSpPr txBox="1"/>
          <p:nvPr/>
        </p:nvSpPr>
        <p:spPr>
          <a:xfrm>
            <a:off x="5837195" y="2052397"/>
            <a:ext cx="79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 @</a:t>
            </a:r>
            <a:br>
              <a:rPr lang="en-US" dirty="0"/>
            </a:br>
            <a:r>
              <a:rPr lang="en-US" dirty="0"/>
              <a:t>NAV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1FFB4-3408-A649-A77B-639A42D53F6B}"/>
              </a:ext>
            </a:extLst>
          </p:cNvPr>
          <p:cNvSpPr txBox="1"/>
          <p:nvPr/>
        </p:nvSpPr>
        <p:spPr>
          <a:xfrm>
            <a:off x="2110741" y="16830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DFAD9-86FC-434D-BACC-5D174CD2DEAC}"/>
              </a:ext>
            </a:extLst>
          </p:cNvPr>
          <p:cNvSpPr txBox="1"/>
          <p:nvPr/>
        </p:nvSpPr>
        <p:spPr>
          <a:xfrm>
            <a:off x="5847863" y="17249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C80D41-02D7-1347-A4B6-775D0B7C2F4D}"/>
              </a:ext>
            </a:extLst>
          </p:cNvPr>
          <p:cNvSpPr txBox="1"/>
          <p:nvPr/>
        </p:nvSpPr>
        <p:spPr>
          <a:xfrm>
            <a:off x="4247869" y="5838035"/>
            <a:ext cx="46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NAV: Net Assets (Ass-</a:t>
            </a:r>
            <a:r>
              <a:rPr lang="en-US" dirty="0" err="1"/>
              <a:t>Liab</a:t>
            </a:r>
            <a:r>
              <a:rPr lang="en-US" dirty="0"/>
              <a:t>) / # Shares</a:t>
            </a:r>
          </a:p>
        </p:txBody>
      </p:sp>
    </p:spTree>
    <p:extLst>
      <p:ext uri="{BB962C8B-B14F-4D97-AF65-F5344CB8AC3E}">
        <p14:creationId xmlns:p14="http://schemas.microsoft.com/office/powerpoint/2010/main" val="29786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30" grpId="0"/>
      <p:bldP spid="31" grpId="0"/>
      <p:bldP spid="32" grpId="0"/>
      <p:bldP spid="33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1B2019-1EEA-A240-BD8F-86433E49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1934"/>
            <a:ext cx="8458200" cy="36512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695A-BE77-4443-A0A6-70B7A7405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7B3E355C-57B9-BC4B-95D8-406A1F834537}" type="slidenum">
              <a:rPr lang="en-US" altLang="en-US" smtClean="0"/>
              <a:pPr>
                <a:spcAft>
                  <a:spcPts val="600"/>
                </a:spcAft>
              </a:pPr>
              <a:t>32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D7C5A-DB37-884A-BDDE-BA6E1F6E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42488"/>
            <a:ext cx="2895600" cy="36512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Historical Returns</a:t>
            </a:r>
          </a:p>
        </p:txBody>
      </p:sp>
      <p:pic>
        <p:nvPicPr>
          <p:cNvPr id="6" name="Picture 5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2ED567DB-74C4-9FB9-F7FE-F1C1859F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0" y="571451"/>
            <a:ext cx="8425758" cy="2718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CF246-69D8-A13F-F811-84DC4D74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290449"/>
            <a:ext cx="6931152" cy="657658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27EAF11-D4A3-9633-1BAA-0BF8E7B93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3" y="4154502"/>
            <a:ext cx="5029200" cy="201933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712B2C8-4B60-B750-3FF5-D2F647D8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44" y="4154502"/>
            <a:ext cx="2826604" cy="21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7895AF-1AA9-D503-C5D8-0C095056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 Mutual Fund: VTSAX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0D0F-AF24-3699-88E3-72956AB8B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A910-4258-B101-4E29-DAE4CB19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C151FF1-8CCB-077A-AE2C-E3384499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200400"/>
            <a:ext cx="7775448" cy="2975769"/>
          </a:xfr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9DD67A9D-8DAD-0AA5-8050-3E9A0B46F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73379"/>
            <a:ext cx="6016752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32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0AD71-EF5D-554B-B920-5520D6DB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Exchanged Traded Funds (ETFs)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B3CD2-6EC2-AA4E-A31E-44AF64BAB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AD97-58A0-0149-A22E-A144D53C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9D4D2-A74E-674A-9AE1-AA8CA7BA55EA}"/>
              </a:ext>
            </a:extLst>
          </p:cNvPr>
          <p:cNvSpPr/>
          <p:nvPr/>
        </p:nvSpPr>
        <p:spPr>
          <a:xfrm>
            <a:off x="2262192" y="4758985"/>
            <a:ext cx="20604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Assets: Stocks, Bonds, 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7FE5B-9FCE-F247-9529-14216B01F7BA}"/>
              </a:ext>
            </a:extLst>
          </p:cNvPr>
          <p:cNvSpPr/>
          <p:nvPr/>
        </p:nvSpPr>
        <p:spPr>
          <a:xfrm>
            <a:off x="2185991" y="2590800"/>
            <a:ext cx="2209800" cy="13031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ETF</a:t>
            </a:r>
            <a:br>
              <a:rPr lang="en-US" dirty="0"/>
            </a:br>
            <a:r>
              <a:rPr lang="en-US" dirty="0"/>
              <a:t>Regulated Invest. Co.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E3CDD-623B-0C45-9FE6-E23B9C67AD5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290891" y="3893938"/>
            <a:ext cx="1524" cy="86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CC433F3-CC89-044A-87C0-501F6D9405B9}"/>
              </a:ext>
            </a:extLst>
          </p:cNvPr>
          <p:cNvCxnSpPr>
            <a:cxnSpLocks/>
            <a:endCxn id="8" idx="1"/>
          </p:cNvCxnSpPr>
          <p:nvPr/>
        </p:nvCxnSpPr>
        <p:spPr>
          <a:xfrm rot="10800000" flipV="1">
            <a:off x="2185992" y="1508759"/>
            <a:ext cx="571499" cy="1733609"/>
          </a:xfrm>
          <a:prstGeom prst="bentConnector3">
            <a:avLst>
              <a:gd name="adj1" fmla="val 14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85F2AAC-F247-984A-876F-0BADFD73535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3671890" y="1508760"/>
            <a:ext cx="723901" cy="1733609"/>
          </a:xfrm>
          <a:prstGeom prst="bentConnector3">
            <a:avLst>
              <a:gd name="adj1" fmla="val -31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87B183-DD5F-9940-B6A6-0CD5512379B9}"/>
              </a:ext>
            </a:extLst>
          </p:cNvPr>
          <p:cNvSpPr txBox="1"/>
          <p:nvPr/>
        </p:nvSpPr>
        <p:spPr>
          <a:xfrm>
            <a:off x="354493" y="1983777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Contribute</a:t>
            </a:r>
          </a:p>
          <a:p>
            <a:r>
              <a:rPr lang="en-US" dirty="0"/>
              <a:t>portfolio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AFBAE-5F34-2240-B209-B2CE48420667}"/>
              </a:ext>
            </a:extLst>
          </p:cNvPr>
          <p:cNvSpPr txBox="1"/>
          <p:nvPr/>
        </p:nvSpPr>
        <p:spPr>
          <a:xfrm>
            <a:off x="5181600" y="2052397"/>
            <a:ext cx="20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Portfolio (not $)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4BF-1976-4048-8F27-70A65C1B29CB}"/>
              </a:ext>
            </a:extLst>
          </p:cNvPr>
          <p:cNvSpPr txBox="1"/>
          <p:nvPr/>
        </p:nvSpPr>
        <p:spPr>
          <a:xfrm>
            <a:off x="304800" y="164901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Buy Shares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ED784-C417-AA4A-A60D-89FCDF68AF82}"/>
              </a:ext>
            </a:extLst>
          </p:cNvPr>
          <p:cNvSpPr txBox="1"/>
          <p:nvPr/>
        </p:nvSpPr>
        <p:spPr>
          <a:xfrm>
            <a:off x="5192268" y="1724943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Redeem Shares</a:t>
            </a:r>
          </a:p>
        </p:txBody>
      </p:sp>
      <p:pic>
        <p:nvPicPr>
          <p:cNvPr id="18" name="Content Placeholder 17" descr="Children">
            <a:extLst>
              <a:ext uri="{FF2B5EF4-FFF2-40B4-BE49-F238E27FC236}">
                <a16:creationId xmlns:a16="http://schemas.microsoft.com/office/drawing/2014/main" id="{F7F174B2-A85A-9D4E-B8AB-D90B184D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076" y="73461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C3A2B-1BEA-CC43-BEA2-DDB1594F2428}"/>
              </a:ext>
            </a:extLst>
          </p:cNvPr>
          <p:cNvSpPr txBox="1"/>
          <p:nvPr/>
        </p:nvSpPr>
        <p:spPr>
          <a:xfrm>
            <a:off x="2660442" y="12582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Authorized </a:t>
            </a:r>
            <a:br>
              <a:rPr lang="en-US" sz="1200" b="1" dirty="0"/>
            </a:br>
            <a:r>
              <a:rPr lang="en-US" sz="1200" b="1" dirty="0"/>
              <a:t>Participant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DB2EFF-9864-424A-8196-80E3DBE433D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09058" y="1191810"/>
            <a:ext cx="2555018" cy="0"/>
          </a:xfrm>
          <a:prstGeom prst="straightConnector1">
            <a:avLst/>
          </a:prstGeom>
          <a:ln w="28575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E02BD-C910-544B-AC0C-38B4EC586DA3}"/>
              </a:ext>
            </a:extLst>
          </p:cNvPr>
          <p:cNvSpPr txBox="1"/>
          <p:nvPr/>
        </p:nvSpPr>
        <p:spPr>
          <a:xfrm>
            <a:off x="3914014" y="570209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Sale/purchase of </a:t>
            </a:r>
          </a:p>
          <a:p>
            <a:r>
              <a:rPr lang="en-US" sz="1400" b="1" dirty="0"/>
              <a:t>ETF shares @ </a:t>
            </a:r>
            <a:r>
              <a:rPr lang="en-US" sz="1400" b="1" dirty="0">
                <a:highlight>
                  <a:srgbClr val="FF00FF"/>
                </a:highlight>
              </a:rPr>
              <a:t>market price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F12D6B-8954-7A43-9A70-9F6A6E11A3FD}"/>
              </a:ext>
            </a:extLst>
          </p:cNvPr>
          <p:cNvSpPr txBox="1"/>
          <p:nvPr/>
        </p:nvSpPr>
        <p:spPr>
          <a:xfrm>
            <a:off x="5036820" y="3026638"/>
            <a:ext cx="3878580" cy="2862322"/>
          </a:xfrm>
          <a:prstGeom prst="rect">
            <a:avLst/>
          </a:prstGeom>
          <a:noFill/>
          <a:ln w="22225">
            <a:solidFill>
              <a:schemeClr val="accent3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Creation/Redemption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(10) &gt; </a:t>
            </a:r>
            <a:r>
              <a:rPr lang="en-US" i="1" dirty="0" err="1"/>
              <a:t>mrkt</a:t>
            </a:r>
            <a:r>
              <a:rPr lang="en-US" i="1" dirty="0"/>
              <a:t> price (9)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shares at 9, redeem, and sell portfolio for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If NAV (9) &lt; </a:t>
            </a:r>
            <a:r>
              <a:rPr lang="en-US" i="1" dirty="0" err="1"/>
              <a:t>mrkt</a:t>
            </a:r>
            <a:r>
              <a:rPr lang="en-US" i="1" dirty="0"/>
              <a:t> price (10)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Buy portfolio at 9, create shares, and sell to public for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19" grpId="0"/>
      <p:bldP spid="24" grpId="0"/>
      <p:bldP spid="25" grpId="0" uiExpan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that Apple stock is overvalued.  How can I make money if my beliefs are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Historical Returns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8FEEED13-C658-F140-BF5B-7ECB6F68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418734"/>
            <a:ext cx="914400" cy="914400"/>
          </a:xfrm>
          <a:prstGeom prst="rect">
            <a:avLst/>
          </a:prstGeom>
        </p:spPr>
      </p:pic>
      <p:pic>
        <p:nvPicPr>
          <p:cNvPr id="9" name="Graphic 8" descr="Confused person">
            <a:extLst>
              <a:ext uri="{FF2B5EF4-FFF2-40B4-BE49-F238E27FC236}">
                <a16:creationId xmlns:a16="http://schemas.microsoft.com/office/drawing/2014/main" id="{1A4C85E5-0528-224B-979F-4394F66BF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0" y="1418734"/>
            <a:ext cx="914400" cy="914400"/>
          </a:xfrm>
          <a:prstGeom prst="rect">
            <a:avLst/>
          </a:prstGeom>
        </p:spPr>
      </p:pic>
      <p:pic>
        <p:nvPicPr>
          <p:cNvPr id="5734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F0658A1-5CFE-1C4B-933A-FBF64FF2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59" y="172000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63E9D264-3341-E64B-B67B-C2AE5CF76225}"/>
              </a:ext>
            </a:extLst>
          </p:cNvPr>
          <p:cNvSpPr/>
          <p:nvPr/>
        </p:nvSpPr>
        <p:spPr>
          <a:xfrm rot="5400000">
            <a:off x="3505200" y="-108910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13EB7CC-93FB-3F48-AC1C-376392C74748}"/>
              </a:ext>
            </a:extLst>
          </p:cNvPr>
          <p:cNvSpPr/>
          <p:nvPr/>
        </p:nvSpPr>
        <p:spPr>
          <a:xfrm rot="16200000">
            <a:off x="3446116" y="1058776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86494-2DC7-E54F-9944-DD35EA440112}"/>
              </a:ext>
            </a:extLst>
          </p:cNvPr>
          <p:cNvSpPr txBox="1"/>
          <p:nvPr/>
        </p:nvSpPr>
        <p:spPr>
          <a:xfrm>
            <a:off x="2521568" y="115500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Borrow shares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EF9A5-FB19-CD4E-AD84-40E224D250CC}"/>
              </a:ext>
            </a:extLst>
          </p:cNvPr>
          <p:cNvSpPr txBox="1"/>
          <p:nvPr/>
        </p:nvSpPr>
        <p:spPr>
          <a:xfrm>
            <a:off x="1600200" y="2286000"/>
            <a:ext cx="392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IOU: Return shares + Dividends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E56FC2-FD14-984F-89A0-FE612EC899AB}"/>
              </a:ext>
            </a:extLst>
          </p:cNvPr>
          <p:cNvSpPr/>
          <p:nvPr/>
        </p:nvSpPr>
        <p:spPr>
          <a:xfrm>
            <a:off x="6324600" y="1761633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FFDDB-1E63-B044-B342-494BD5AA5216}"/>
              </a:ext>
            </a:extLst>
          </p:cNvPr>
          <p:cNvSpPr txBox="1"/>
          <p:nvPr/>
        </p:nvSpPr>
        <p:spPr>
          <a:xfrm>
            <a:off x="6403716" y="139230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 shares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3B55996-6E7D-D54D-A937-168654D2C951}"/>
              </a:ext>
            </a:extLst>
          </p:cNvPr>
          <p:cNvSpPr/>
          <p:nvPr/>
        </p:nvSpPr>
        <p:spPr>
          <a:xfrm rot="10800000">
            <a:off x="6324600" y="2333134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5EC8E-D2F5-3045-A425-74AC434231D4}"/>
              </a:ext>
            </a:extLst>
          </p:cNvPr>
          <p:cNvSpPr txBox="1"/>
          <p:nvPr/>
        </p:nvSpPr>
        <p:spPr>
          <a:xfrm>
            <a:off x="6417856" y="2029245"/>
            <a:ext cx="159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 $$$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00129E-9B1D-0D40-A373-22CD314426B3}"/>
              </a:ext>
            </a:extLst>
          </p:cNvPr>
          <p:cNvCxnSpPr>
            <a:cxnSpLocks/>
          </p:cNvCxnSpPr>
          <p:nvPr/>
        </p:nvCxnSpPr>
        <p:spPr>
          <a:xfrm>
            <a:off x="384048" y="3276600"/>
            <a:ext cx="8607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nfused person">
            <a:extLst>
              <a:ext uri="{FF2B5EF4-FFF2-40B4-BE49-F238E27FC236}">
                <a16:creationId xmlns:a16="http://schemas.microsoft.com/office/drawing/2014/main" id="{3AD9BDD0-9682-D844-B341-C27693FBC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607" y="3803390"/>
            <a:ext cx="914400" cy="9144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51F0B06B-7197-3249-B826-DBADF819D957}"/>
              </a:ext>
            </a:extLst>
          </p:cNvPr>
          <p:cNvSpPr/>
          <p:nvPr/>
        </p:nvSpPr>
        <p:spPr>
          <a:xfrm>
            <a:off x="6343454" y="5021581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99FBE3-EB3B-D542-9CB5-6BEAD3C8ED23}"/>
              </a:ext>
            </a:extLst>
          </p:cNvPr>
          <p:cNvSpPr txBox="1"/>
          <p:nvPr/>
        </p:nvSpPr>
        <p:spPr>
          <a:xfrm>
            <a:off x="6403716" y="400191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 shares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6E850A2-9547-7B46-9416-2BDD1D4452D9}"/>
              </a:ext>
            </a:extLst>
          </p:cNvPr>
          <p:cNvSpPr/>
          <p:nvPr/>
        </p:nvSpPr>
        <p:spPr>
          <a:xfrm rot="10800000">
            <a:off x="6398455" y="4367868"/>
            <a:ext cx="2209800" cy="160019"/>
          </a:xfrm>
          <a:prstGeom prst="rightArrow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89FFF-EFBC-3C4D-9719-2AA86F8D693F}"/>
              </a:ext>
            </a:extLst>
          </p:cNvPr>
          <p:cNvSpPr txBox="1"/>
          <p:nvPr/>
        </p:nvSpPr>
        <p:spPr>
          <a:xfrm>
            <a:off x="7115952" y="467689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8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CE00BDDD-F3F9-5740-A376-258E30CD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76" y="3749983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A156E234-589F-324C-BDA4-C012E7F9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8" y="1175184"/>
            <a:ext cx="685799" cy="5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Up Arrow 29">
            <a:extLst>
              <a:ext uri="{FF2B5EF4-FFF2-40B4-BE49-F238E27FC236}">
                <a16:creationId xmlns:a16="http://schemas.microsoft.com/office/drawing/2014/main" id="{C90059CE-F7B6-FE45-B56C-F778C8559C31}"/>
              </a:ext>
            </a:extLst>
          </p:cNvPr>
          <p:cNvSpPr/>
          <p:nvPr/>
        </p:nvSpPr>
        <p:spPr>
          <a:xfrm rot="16200000">
            <a:off x="3421638" y="264226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D811B7-6B88-A54A-9EA7-3F6B7430250D}"/>
              </a:ext>
            </a:extLst>
          </p:cNvPr>
          <p:cNvSpPr txBox="1"/>
          <p:nvPr/>
        </p:nvSpPr>
        <p:spPr>
          <a:xfrm>
            <a:off x="2750852" y="3923695"/>
            <a:ext cx="17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shares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EC4002E4-FBA3-1048-9CC0-B06274112999}"/>
              </a:ext>
            </a:extLst>
          </p:cNvPr>
          <p:cNvSpPr/>
          <p:nvPr/>
        </p:nvSpPr>
        <p:spPr>
          <a:xfrm rot="5400000">
            <a:off x="3461631" y="3303277"/>
            <a:ext cx="228600" cy="342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26D050-6F89-A244-8230-FC574F48F521}"/>
              </a:ext>
            </a:extLst>
          </p:cNvPr>
          <p:cNvSpPr txBox="1"/>
          <p:nvPr/>
        </p:nvSpPr>
        <p:spPr>
          <a:xfrm>
            <a:off x="2909934" y="461385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Cancel IOU</a:t>
            </a:r>
          </a:p>
        </p:txBody>
      </p:sp>
      <p:pic>
        <p:nvPicPr>
          <p:cNvPr id="34" name="Graphic 33" descr="Woman">
            <a:extLst>
              <a:ext uri="{FF2B5EF4-FFF2-40B4-BE49-F238E27FC236}">
                <a16:creationId xmlns:a16="http://schemas.microsoft.com/office/drawing/2014/main" id="{0932B09A-B416-E340-8F76-021EB57E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91" y="3939236"/>
            <a:ext cx="914400" cy="914400"/>
          </a:xfrm>
          <a:prstGeom prst="rect">
            <a:avLst/>
          </a:prstGeom>
        </p:spPr>
      </p:pic>
      <p:pic>
        <p:nvPicPr>
          <p:cNvPr id="35" name="Picture 4" descr="Fred Design | So why an apple? The history of the apple logo">
            <a:extLst>
              <a:ext uri="{FF2B5EF4-FFF2-40B4-BE49-F238E27FC236}">
                <a16:creationId xmlns:a16="http://schemas.microsoft.com/office/drawing/2014/main" id="{1FD5BAC6-88B3-F142-8EBF-B88AE2E1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93" y="3581400"/>
            <a:ext cx="519852" cy="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1" grpId="0"/>
      <p:bldP spid="12" grpId="0"/>
      <p:bldP spid="14" grpId="0" animBg="1"/>
      <p:bldP spid="17" grpId="0"/>
      <p:bldP spid="18" grpId="0" animBg="1"/>
      <p:bldP spid="15" grpId="0"/>
      <p:bldP spid="24" grpId="0" animBg="1"/>
      <p:bldP spid="25" grpId="0"/>
      <p:bldP spid="26" grpId="0" animBg="1"/>
      <p:bldP spid="21" grpId="0"/>
      <p:bldP spid="30" grpId="0" animBg="1"/>
      <p:bldP spid="31" grpId="0"/>
      <p:bldP spid="32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F2188-D467-A646-B290-05A167C6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ea typeface="ＭＳ Ｐゴシック" charset="0"/>
                <a:cs typeface="ＭＳ Ｐゴシック" charset="0"/>
              </a:rPr>
              <a:t>Real (after inflation &amp; taxes) </a:t>
            </a:r>
            <a:r>
              <a:rPr lang="en-US" dirty="0">
                <a:ea typeface="ＭＳ Ｐゴシック" charset="0"/>
                <a:cs typeface="ＭＳ Ｐゴシック" charset="0"/>
              </a:rPr>
              <a:t>Value of an Investment of $1 in 1926 Through 2023 (U.S.)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C196B-017A-C640-8BA9-6BB9024F2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3675-9427-5049-831D-683F50A2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1517D41A-C91C-7193-F864-C0B68ED2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609600"/>
            <a:ext cx="8458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A2BA2-0FC8-154D-BA15-B6B39BA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Stocks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1AEA-3CEF-E142-AA80-89F0F7853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278B-A057-364C-AE23-A4BD695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7DD4B-986E-F5A3-E74F-C10BC150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" y="685800"/>
            <a:ext cx="8458199" cy="54863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9EEF47-7C6F-2F00-EE2E-3EAEE4E14738}"/>
              </a:ext>
            </a:extLst>
          </p:cNvPr>
          <p:cNvSpPr/>
          <p:nvPr/>
        </p:nvSpPr>
        <p:spPr>
          <a:xfrm>
            <a:off x="282542" y="704993"/>
            <a:ext cx="606552" cy="2462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3A09B-F0F4-7ACD-1D4E-D5187532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US Bonds (10-yr) 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E49E4-BCB2-DD14-25C6-C75DE5988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7647-3905-83D5-2A70-84DE64B6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0192D-D866-2BD7-F45B-2A61AB8C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7" y="628582"/>
            <a:ext cx="8537437" cy="56198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8867C4-800A-FC3E-C0AC-1711C542B9BC}"/>
              </a:ext>
            </a:extLst>
          </p:cNvPr>
          <p:cNvSpPr/>
          <p:nvPr/>
        </p:nvSpPr>
        <p:spPr>
          <a:xfrm>
            <a:off x="228600" y="990600"/>
            <a:ext cx="606552" cy="3651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42780-9245-EF10-4B52-CD554833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T-Bills (1900-2023)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63C9-22F8-C048-3B05-6C5381B55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06E4-1164-22F5-B37E-B97D0CBF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EE5B4-C655-0680-FA2E-B5D7BA5E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385048" cy="57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99CD6-A317-A710-462F-30FD2D9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Stocks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CEEF-F51F-748C-E222-1AE898A21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EC2B-F97C-83BA-DCCB-77259858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FFF9C-D532-996F-541E-5A748E66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85800"/>
            <a:ext cx="830275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6A080-4F34-E668-F14E-460FC0CC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Histogram:  US Bond 10-yr  (1900-2023)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288F2-E807-6F6F-6CAD-942032ADE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BC90-07AA-7FC1-1DED-3EBDFD10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Historical Returns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5F24A-18EA-6DE9-2AE7-4E487375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823264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41128"/>
      </p:ext>
    </p:extLst>
  </p:cSld>
  <p:clrMapOvr>
    <a:masterClrMapping/>
  </p:clrMapOvr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2004:Templates:Presentations:Designs:Bar Code</Template>
  <TotalTime>25349</TotalTime>
  <Words>1210</Words>
  <Application>Microsoft Macintosh PowerPoint</Application>
  <PresentationFormat>On-screen Show (4:3)</PresentationFormat>
  <Paragraphs>288</Paragraphs>
  <Slides>35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ＭＳ Ｐゴシック</vt:lpstr>
      <vt:lpstr>NSimSun</vt:lpstr>
      <vt:lpstr>Arial</vt:lpstr>
      <vt:lpstr>Calibri</vt:lpstr>
      <vt:lpstr>Calibri Regular</vt:lpstr>
      <vt:lpstr>Courier New</vt:lpstr>
      <vt:lpstr>OpenSans</vt:lpstr>
      <vt:lpstr>Times New Roman</vt:lpstr>
      <vt:lpstr>TimesNewRomanBdMS</vt:lpstr>
      <vt:lpstr>Verdana</vt:lpstr>
      <vt:lpstr>Wingdings</vt:lpstr>
      <vt:lpstr>Wingdings 2</vt:lpstr>
      <vt:lpstr>CG Body - Standard</vt:lpstr>
      <vt:lpstr>Equation</vt:lpstr>
      <vt:lpstr>PowerPoint Presentation</vt:lpstr>
      <vt:lpstr>Risk and Return:  Overview</vt:lpstr>
      <vt:lpstr>Nominal Value of an Investment of $1 in 1926 Through 2023 (U.S.)</vt:lpstr>
      <vt:lpstr>Real (after inflation &amp; taxes) Value of an Investment of $1 in 1926 Through 2023 (U.S.)</vt:lpstr>
      <vt:lpstr>Time Series: US Stocks  (1900-2023)</vt:lpstr>
      <vt:lpstr>Time Series: US Bonds (10-yr)  (1900-2023)</vt:lpstr>
      <vt:lpstr>Time Series: T-Bills (1900-2023)</vt:lpstr>
      <vt:lpstr>Histogram:  US Stocks (1900-2023) </vt:lpstr>
      <vt:lpstr>Histogram:  US Bond 10-yr  (1900-2023) </vt:lpstr>
      <vt:lpstr>Histogram:  T-Bills (1900-2023) </vt:lpstr>
      <vt:lpstr>Histogram: US Stocks, Bonds, and T-Bills (1900-2023)</vt:lpstr>
      <vt:lpstr>U.S. Equity Nominal Returns </vt:lpstr>
      <vt:lpstr>Annual Returns: SP500, T-Bills, T-Bonds</vt:lpstr>
      <vt:lpstr>The Ride Can be Rough (1980 - 2022 3Q)</vt:lpstr>
      <vt:lpstr>Reduction of Risk Over Time: 1950-2018</vt:lpstr>
      <vt:lpstr>US Stock: 1/5/10/20  Year Rolling Periods (1872 – 2023)</vt:lpstr>
      <vt:lpstr>Asset-Class Winners &amp; Losers: 2007 – 2024 (3rdQ)</vt:lpstr>
      <vt:lpstr>Global Real Returns on Equities vs. Bonds and Bills</vt:lpstr>
      <vt:lpstr> Stocks beat bonds, but not always</vt:lpstr>
      <vt:lpstr>World Stock Markets: 1899 vs. 2024</vt:lpstr>
      <vt:lpstr>Industry Weighting in the US: 1900 and 2023</vt:lpstr>
      <vt:lpstr>A Step Back</vt:lpstr>
      <vt:lpstr>Returns:  Single Asset</vt:lpstr>
      <vt:lpstr>Measuring Risk (Volatility):  Single Asset</vt:lpstr>
      <vt:lpstr>Risk and Risk Aversion</vt:lpstr>
      <vt:lpstr>Risk Lover, Risk Averse, and Risk Neutral</vt:lpstr>
      <vt:lpstr>Diversification</vt:lpstr>
      <vt:lpstr>Diversification</vt:lpstr>
      <vt:lpstr>Beta () of AMZN-SP500 (Sept 2024)</vt:lpstr>
      <vt:lpstr>Mutual Funds</vt:lpstr>
      <vt:lpstr>Open-End Mutual Fund</vt:lpstr>
      <vt:lpstr>Open-End Mutual Fund: VTSAX</vt:lpstr>
      <vt:lpstr>Open-End Mutual Fund: VTSAX</vt:lpstr>
      <vt:lpstr>Exchanged Traded Funds (ETFs)</vt:lpstr>
      <vt:lpstr>Shorting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Colon, Jeffrey M.</cp:lastModifiedBy>
  <cp:revision>488</cp:revision>
  <cp:lastPrinted>2021-09-28T16:26:31Z</cp:lastPrinted>
  <dcterms:created xsi:type="dcterms:W3CDTF">2011-02-19T12:46:58Z</dcterms:created>
  <dcterms:modified xsi:type="dcterms:W3CDTF">2024-09-23T20:51:29Z</dcterms:modified>
</cp:coreProperties>
</file>